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256" r:id="rId2"/>
    <p:sldId id="257" r:id="rId3"/>
    <p:sldId id="260" r:id="rId4"/>
    <p:sldId id="261" r:id="rId5"/>
    <p:sldId id="284" r:id="rId6"/>
    <p:sldId id="262" r:id="rId7"/>
    <p:sldId id="263" r:id="rId8"/>
    <p:sldId id="264" r:id="rId9"/>
    <p:sldId id="265" r:id="rId10"/>
    <p:sldId id="266" r:id="rId11"/>
    <p:sldId id="267" r:id="rId12"/>
    <p:sldId id="269" r:id="rId13"/>
    <p:sldId id="268" r:id="rId14"/>
    <p:sldId id="258" r:id="rId15"/>
    <p:sldId id="298"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8" r:id="rId32"/>
    <p:sldId id="286" r:id="rId33"/>
    <p:sldId id="287" r:id="rId34"/>
    <p:sldId id="289" r:id="rId35"/>
    <p:sldId id="290" r:id="rId36"/>
    <p:sldId id="291" r:id="rId37"/>
    <p:sldId id="292" r:id="rId38"/>
    <p:sldId id="293" r:id="rId39"/>
    <p:sldId id="294" r:id="rId40"/>
    <p:sldId id="295" r:id="rId41"/>
    <p:sldId id="296" r:id="rId42"/>
    <p:sldId id="297" r:id="rId43"/>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9"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81" d="100"/>
          <a:sy n="81" d="100"/>
        </p:scale>
        <p:origin x="3894" y="12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BB35D1-DF38-6D76-1D7A-3998BC586CAC}"/>
              </a:ext>
            </a:extLst>
          </p:cNvPr>
          <p:cNvSpPr>
            <a:spLocks noGrp="1"/>
          </p:cNvSpPr>
          <p:nvPr>
            <p:ph type="hdr" sz="quarter"/>
          </p:nvPr>
        </p:nvSpPr>
        <p:spPr>
          <a:xfrm>
            <a:off x="0" y="0"/>
            <a:ext cx="3077739" cy="513429"/>
          </a:xfrm>
          <a:prstGeom prst="rect">
            <a:avLst/>
          </a:prstGeom>
        </p:spPr>
        <p:txBody>
          <a:bodyPr vert="horz" lIns="96657" tIns="48329" rIns="96657" bIns="48329"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96C45539-F41D-9435-A068-EB69FB6E52DC}"/>
              </a:ext>
            </a:extLst>
          </p:cNvPr>
          <p:cNvSpPr>
            <a:spLocks noGrp="1"/>
          </p:cNvSpPr>
          <p:nvPr>
            <p:ph type="dt" sz="quarter" idx="1"/>
          </p:nvPr>
        </p:nvSpPr>
        <p:spPr>
          <a:xfrm>
            <a:off x="4023092" y="0"/>
            <a:ext cx="3077739" cy="513429"/>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6/11/2023 am class</a:t>
            </a:r>
          </a:p>
        </p:txBody>
      </p:sp>
      <p:sp>
        <p:nvSpPr>
          <p:cNvPr id="4" name="Footer Placeholder 3">
            <a:extLst>
              <a:ext uri="{FF2B5EF4-FFF2-40B4-BE49-F238E27FC236}">
                <a16:creationId xmlns:a16="http://schemas.microsoft.com/office/drawing/2014/main" id="{164B398C-E54A-F505-6416-CC28C6C66077}"/>
              </a:ext>
            </a:extLst>
          </p:cNvPr>
          <p:cNvSpPr>
            <a:spLocks noGrp="1"/>
          </p:cNvSpPr>
          <p:nvPr>
            <p:ph type="ftr" sz="quarter" idx="2"/>
          </p:nvPr>
        </p:nvSpPr>
        <p:spPr>
          <a:xfrm>
            <a:off x="0" y="9719600"/>
            <a:ext cx="3077739" cy="513428"/>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Luis Zamora</a:t>
            </a:r>
          </a:p>
        </p:txBody>
      </p:sp>
      <p:sp>
        <p:nvSpPr>
          <p:cNvPr id="5" name="Slide Number Placeholder 4">
            <a:extLst>
              <a:ext uri="{FF2B5EF4-FFF2-40B4-BE49-F238E27FC236}">
                <a16:creationId xmlns:a16="http://schemas.microsoft.com/office/drawing/2014/main" id="{8A86EDBA-B890-FB44-EBAF-2728AD8547BE}"/>
              </a:ext>
            </a:extLst>
          </p:cNvPr>
          <p:cNvSpPr>
            <a:spLocks noGrp="1"/>
          </p:cNvSpPr>
          <p:nvPr>
            <p:ph type="sldNum" sz="quarter" idx="3"/>
          </p:nvPr>
        </p:nvSpPr>
        <p:spPr>
          <a:xfrm>
            <a:off x="4023092" y="9719600"/>
            <a:ext cx="3077739" cy="513428"/>
          </a:xfrm>
          <a:prstGeom prst="rect">
            <a:avLst/>
          </a:prstGeom>
        </p:spPr>
        <p:txBody>
          <a:bodyPr vert="horz" lIns="96657" tIns="48329" rIns="96657" bIns="48329" rtlCol="0" anchor="b"/>
          <a:lstStyle>
            <a:lvl1pPr algn="r">
              <a:defRPr sz="1200"/>
            </a:lvl1pPr>
          </a:lstStyle>
          <a:p>
            <a:fld id="{191D81AF-2A13-400E-A6A2-5824DFEC299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584674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023092" y="0"/>
            <a:ext cx="3077739" cy="513429"/>
          </a:xfrm>
          <a:prstGeom prst="rect">
            <a:avLst/>
          </a:prstGeom>
        </p:spPr>
        <p:txBody>
          <a:bodyPr vert="horz" lIns="96657" tIns="48329" rIns="96657" bIns="48329" rtlCol="0"/>
          <a:lstStyle>
            <a:lvl1pPr algn="r">
              <a:defRPr sz="1200"/>
            </a:lvl1pPr>
          </a:lstStyle>
          <a:p>
            <a:r>
              <a:rPr lang="en-US"/>
              <a:t>6/11/2023 am class</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6657" tIns="48329" rIns="96657" bIns="48329" rtlCol="0" anchor="b"/>
          <a:lstStyle>
            <a:lvl1pPr algn="l">
              <a:defRPr sz="1200"/>
            </a:lvl1pPr>
          </a:lstStyle>
          <a:p>
            <a:r>
              <a:rPr lang="en-US"/>
              <a:t>Luis Zamora</a:t>
            </a:r>
          </a:p>
        </p:txBody>
      </p:sp>
      <p:sp>
        <p:nvSpPr>
          <p:cNvPr id="7" name="Slide Number Placeholder 6"/>
          <p:cNvSpPr>
            <a:spLocks noGrp="1"/>
          </p:cNvSpPr>
          <p:nvPr>
            <p:ph type="sldNum" sz="quarter" idx="5"/>
          </p:nvPr>
        </p:nvSpPr>
        <p:spPr>
          <a:xfrm>
            <a:off x="4023092" y="9719600"/>
            <a:ext cx="3077739" cy="513428"/>
          </a:xfrm>
          <a:prstGeom prst="rect">
            <a:avLst/>
          </a:prstGeom>
        </p:spPr>
        <p:txBody>
          <a:bodyPr vert="horz" lIns="96657" tIns="48329" rIns="96657" bIns="48329" rtlCol="0" anchor="b"/>
          <a:lstStyle>
            <a:lvl1pPr algn="r">
              <a:defRPr sz="1200"/>
            </a:lvl1pPr>
          </a:lstStyle>
          <a:p>
            <a:fld id="{F8691676-7746-4EF7-A738-1224E0A79B3C}" type="slidenum">
              <a:rPr lang="en-US" smtClean="0"/>
              <a:t>‹#›</a:t>
            </a:fld>
            <a:endParaRPr lang="en-US"/>
          </a:p>
        </p:txBody>
      </p:sp>
    </p:spTree>
    <p:extLst>
      <p:ext uri="{BB962C8B-B14F-4D97-AF65-F5344CB8AC3E}">
        <p14:creationId xmlns:p14="http://schemas.microsoft.com/office/powerpoint/2010/main" val="211298716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dirty="0" err="1"/>
              <a:t>Til</a:t>
            </a:r>
            <a:r>
              <a:rPr lang="en-US" dirty="0"/>
              <a:t> death do us part.”</a:t>
            </a:r>
          </a:p>
        </p:txBody>
      </p:sp>
      <p:sp>
        <p:nvSpPr>
          <p:cNvPr id="4" name="Slide Number Placeholder 3"/>
          <p:cNvSpPr>
            <a:spLocks noGrp="1"/>
          </p:cNvSpPr>
          <p:nvPr>
            <p:ph type="sldNum" sz="quarter" idx="5"/>
          </p:nvPr>
        </p:nvSpPr>
        <p:spPr/>
        <p:txBody>
          <a:bodyPr/>
          <a:lstStyle/>
          <a:p>
            <a:fld id="{F8691676-7746-4EF7-A738-1224E0A79B3C}" type="slidenum">
              <a:rPr lang="en-US" smtClean="0"/>
              <a:t>5</a:t>
            </a:fld>
            <a:endParaRPr lang="en-US"/>
          </a:p>
        </p:txBody>
      </p:sp>
      <p:sp>
        <p:nvSpPr>
          <p:cNvPr id="5" name="Date Placeholder 4">
            <a:extLst>
              <a:ext uri="{FF2B5EF4-FFF2-40B4-BE49-F238E27FC236}">
                <a16:creationId xmlns:a16="http://schemas.microsoft.com/office/drawing/2014/main" id="{AAC13C84-424E-199B-5129-C6CB2A82CF4B}"/>
              </a:ext>
            </a:extLst>
          </p:cNvPr>
          <p:cNvSpPr>
            <a:spLocks noGrp="1"/>
          </p:cNvSpPr>
          <p:nvPr>
            <p:ph type="dt" idx="1"/>
          </p:nvPr>
        </p:nvSpPr>
        <p:spPr/>
        <p:txBody>
          <a:bodyPr/>
          <a:lstStyle/>
          <a:p>
            <a:r>
              <a:rPr lang="en-US"/>
              <a:t>6/11/2023 am class</a:t>
            </a:r>
          </a:p>
        </p:txBody>
      </p:sp>
      <p:sp>
        <p:nvSpPr>
          <p:cNvPr id="6" name="Footer Placeholder 5">
            <a:extLst>
              <a:ext uri="{FF2B5EF4-FFF2-40B4-BE49-F238E27FC236}">
                <a16:creationId xmlns:a16="http://schemas.microsoft.com/office/drawing/2014/main" id="{D6103A15-58EC-1A68-011C-CA5883E382EA}"/>
              </a:ext>
            </a:extLst>
          </p:cNvPr>
          <p:cNvSpPr>
            <a:spLocks noGrp="1"/>
          </p:cNvSpPr>
          <p:nvPr>
            <p:ph type="ftr" sz="quarter" idx="4"/>
          </p:nvPr>
        </p:nvSpPr>
        <p:spPr/>
        <p:txBody>
          <a:bodyPr/>
          <a:lstStyle/>
          <a:p>
            <a:r>
              <a:rPr lang="en-US"/>
              <a:t>Luis Zamora</a:t>
            </a:r>
          </a:p>
        </p:txBody>
      </p:sp>
    </p:spTree>
    <p:extLst>
      <p:ext uri="{BB962C8B-B14F-4D97-AF65-F5344CB8AC3E}">
        <p14:creationId xmlns:p14="http://schemas.microsoft.com/office/powerpoint/2010/main" val="2449932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all descended from Adam and Eve, and all the earth is under the same law of marriage.</a:t>
            </a:r>
          </a:p>
        </p:txBody>
      </p:sp>
      <p:sp>
        <p:nvSpPr>
          <p:cNvPr id="4" name="Slide Number Placeholder 3"/>
          <p:cNvSpPr>
            <a:spLocks noGrp="1"/>
          </p:cNvSpPr>
          <p:nvPr>
            <p:ph type="sldNum" sz="quarter" idx="5"/>
          </p:nvPr>
        </p:nvSpPr>
        <p:spPr/>
        <p:txBody>
          <a:bodyPr/>
          <a:lstStyle/>
          <a:p>
            <a:fld id="{F8691676-7746-4EF7-A738-1224E0A79B3C}" type="slidenum">
              <a:rPr lang="en-US" smtClean="0"/>
              <a:t>8</a:t>
            </a:fld>
            <a:endParaRPr lang="en-US"/>
          </a:p>
        </p:txBody>
      </p:sp>
      <p:sp>
        <p:nvSpPr>
          <p:cNvPr id="5" name="Date Placeholder 4">
            <a:extLst>
              <a:ext uri="{FF2B5EF4-FFF2-40B4-BE49-F238E27FC236}">
                <a16:creationId xmlns:a16="http://schemas.microsoft.com/office/drawing/2014/main" id="{E618003E-7657-2131-AC4A-DEF9C043BAA4}"/>
              </a:ext>
            </a:extLst>
          </p:cNvPr>
          <p:cNvSpPr>
            <a:spLocks noGrp="1"/>
          </p:cNvSpPr>
          <p:nvPr>
            <p:ph type="dt" idx="1"/>
          </p:nvPr>
        </p:nvSpPr>
        <p:spPr/>
        <p:txBody>
          <a:bodyPr/>
          <a:lstStyle/>
          <a:p>
            <a:r>
              <a:rPr lang="en-US"/>
              <a:t>6/11/2023 am class</a:t>
            </a:r>
          </a:p>
        </p:txBody>
      </p:sp>
      <p:sp>
        <p:nvSpPr>
          <p:cNvPr id="6" name="Footer Placeholder 5">
            <a:extLst>
              <a:ext uri="{FF2B5EF4-FFF2-40B4-BE49-F238E27FC236}">
                <a16:creationId xmlns:a16="http://schemas.microsoft.com/office/drawing/2014/main" id="{423C0504-41CD-C395-9593-2F07BCFE9B38}"/>
              </a:ext>
            </a:extLst>
          </p:cNvPr>
          <p:cNvSpPr>
            <a:spLocks noGrp="1"/>
          </p:cNvSpPr>
          <p:nvPr>
            <p:ph type="ftr" sz="quarter" idx="4"/>
          </p:nvPr>
        </p:nvSpPr>
        <p:spPr/>
        <p:txBody>
          <a:bodyPr/>
          <a:lstStyle/>
          <a:p>
            <a:r>
              <a:rPr lang="en-US"/>
              <a:t>Luis Zamora</a:t>
            </a:r>
          </a:p>
        </p:txBody>
      </p:sp>
    </p:spTree>
    <p:extLst>
      <p:ext uri="{BB962C8B-B14F-4D97-AF65-F5344CB8AC3E}">
        <p14:creationId xmlns:p14="http://schemas.microsoft.com/office/powerpoint/2010/main" val="3802724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Alternative translation:</a:t>
            </a:r>
          </a:p>
          <a:p>
            <a:r>
              <a:rPr lang="en-US" dirty="0"/>
              <a:t>Honorable is marriage in everything</a:t>
            </a:r>
          </a:p>
          <a:p>
            <a:r>
              <a:rPr lang="en-US" dirty="0"/>
              <a:t>     Even its bed is undefiled.</a:t>
            </a:r>
          </a:p>
        </p:txBody>
      </p:sp>
      <p:sp>
        <p:nvSpPr>
          <p:cNvPr id="4" name="Slide Number Placeholder 3"/>
          <p:cNvSpPr>
            <a:spLocks noGrp="1"/>
          </p:cNvSpPr>
          <p:nvPr>
            <p:ph type="sldNum" sz="quarter" idx="5"/>
          </p:nvPr>
        </p:nvSpPr>
        <p:spPr/>
        <p:txBody>
          <a:bodyPr/>
          <a:lstStyle/>
          <a:p>
            <a:fld id="{F8691676-7746-4EF7-A738-1224E0A79B3C}" type="slidenum">
              <a:rPr lang="en-US" smtClean="0"/>
              <a:t>13</a:t>
            </a:fld>
            <a:endParaRPr lang="en-US"/>
          </a:p>
        </p:txBody>
      </p:sp>
      <p:sp>
        <p:nvSpPr>
          <p:cNvPr id="5" name="Date Placeholder 4">
            <a:extLst>
              <a:ext uri="{FF2B5EF4-FFF2-40B4-BE49-F238E27FC236}">
                <a16:creationId xmlns:a16="http://schemas.microsoft.com/office/drawing/2014/main" id="{67CE20E6-2343-CFE6-67FC-FEC13433EF09}"/>
              </a:ext>
            </a:extLst>
          </p:cNvPr>
          <p:cNvSpPr>
            <a:spLocks noGrp="1"/>
          </p:cNvSpPr>
          <p:nvPr>
            <p:ph type="dt" idx="1"/>
          </p:nvPr>
        </p:nvSpPr>
        <p:spPr/>
        <p:txBody>
          <a:bodyPr/>
          <a:lstStyle/>
          <a:p>
            <a:r>
              <a:rPr lang="en-US"/>
              <a:t>6/11/2023 am class</a:t>
            </a:r>
          </a:p>
        </p:txBody>
      </p:sp>
      <p:sp>
        <p:nvSpPr>
          <p:cNvPr id="6" name="Footer Placeholder 5">
            <a:extLst>
              <a:ext uri="{FF2B5EF4-FFF2-40B4-BE49-F238E27FC236}">
                <a16:creationId xmlns:a16="http://schemas.microsoft.com/office/drawing/2014/main" id="{80E0EC78-9982-B352-89DA-C25D4BA9A258}"/>
              </a:ext>
            </a:extLst>
          </p:cNvPr>
          <p:cNvSpPr>
            <a:spLocks noGrp="1"/>
          </p:cNvSpPr>
          <p:nvPr>
            <p:ph type="ftr" sz="quarter" idx="4"/>
          </p:nvPr>
        </p:nvSpPr>
        <p:spPr/>
        <p:txBody>
          <a:bodyPr/>
          <a:lstStyle/>
          <a:p>
            <a:r>
              <a:rPr lang="en-US"/>
              <a:t>Luis Zamora</a:t>
            </a:r>
          </a:p>
        </p:txBody>
      </p:sp>
    </p:spTree>
    <p:extLst>
      <p:ext uri="{BB962C8B-B14F-4D97-AF65-F5344CB8AC3E}">
        <p14:creationId xmlns:p14="http://schemas.microsoft.com/office/powerpoint/2010/main" val="2244821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1 Corinthians 7:3</a:t>
            </a:r>
          </a:p>
          <a:p>
            <a:r>
              <a:rPr lang="en-US" dirty="0"/>
              <a:t>The husband should give to his wife her conjugal rights, and likewise the wife to her husband.</a:t>
            </a:r>
          </a:p>
        </p:txBody>
      </p:sp>
      <p:sp>
        <p:nvSpPr>
          <p:cNvPr id="4" name="Slide Number Placeholder 3"/>
          <p:cNvSpPr>
            <a:spLocks noGrp="1"/>
          </p:cNvSpPr>
          <p:nvPr>
            <p:ph type="sldNum" sz="quarter" idx="5"/>
          </p:nvPr>
        </p:nvSpPr>
        <p:spPr/>
        <p:txBody>
          <a:bodyPr/>
          <a:lstStyle/>
          <a:p>
            <a:fld id="{F8691676-7746-4EF7-A738-1224E0A79B3C}" type="slidenum">
              <a:rPr lang="en-US" smtClean="0"/>
              <a:t>29</a:t>
            </a:fld>
            <a:endParaRPr lang="en-US"/>
          </a:p>
        </p:txBody>
      </p:sp>
      <p:sp>
        <p:nvSpPr>
          <p:cNvPr id="5" name="Date Placeholder 4">
            <a:extLst>
              <a:ext uri="{FF2B5EF4-FFF2-40B4-BE49-F238E27FC236}">
                <a16:creationId xmlns:a16="http://schemas.microsoft.com/office/drawing/2014/main" id="{EC8B5DAE-06C7-81E7-4E07-FC47421C75DA}"/>
              </a:ext>
            </a:extLst>
          </p:cNvPr>
          <p:cNvSpPr>
            <a:spLocks noGrp="1"/>
          </p:cNvSpPr>
          <p:nvPr>
            <p:ph type="dt" idx="1"/>
          </p:nvPr>
        </p:nvSpPr>
        <p:spPr/>
        <p:txBody>
          <a:bodyPr/>
          <a:lstStyle/>
          <a:p>
            <a:r>
              <a:rPr lang="en-US"/>
              <a:t>6/11/2023 am class</a:t>
            </a:r>
          </a:p>
        </p:txBody>
      </p:sp>
      <p:sp>
        <p:nvSpPr>
          <p:cNvPr id="6" name="Footer Placeholder 5">
            <a:extLst>
              <a:ext uri="{FF2B5EF4-FFF2-40B4-BE49-F238E27FC236}">
                <a16:creationId xmlns:a16="http://schemas.microsoft.com/office/drawing/2014/main" id="{77AFBEFF-53B2-744F-A5B3-378B5095755F}"/>
              </a:ext>
            </a:extLst>
          </p:cNvPr>
          <p:cNvSpPr>
            <a:spLocks noGrp="1"/>
          </p:cNvSpPr>
          <p:nvPr>
            <p:ph type="ftr" sz="quarter" idx="4"/>
          </p:nvPr>
        </p:nvSpPr>
        <p:spPr/>
        <p:txBody>
          <a:bodyPr/>
          <a:lstStyle/>
          <a:p>
            <a:r>
              <a:rPr lang="en-US"/>
              <a:t>Luis Zamora</a:t>
            </a:r>
          </a:p>
        </p:txBody>
      </p:sp>
    </p:spTree>
    <p:extLst>
      <p:ext uri="{BB962C8B-B14F-4D97-AF65-F5344CB8AC3E}">
        <p14:creationId xmlns:p14="http://schemas.microsoft.com/office/powerpoint/2010/main" val="2060695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many moderns draw the same conclusion!</a:t>
            </a:r>
          </a:p>
        </p:txBody>
      </p:sp>
      <p:sp>
        <p:nvSpPr>
          <p:cNvPr id="4" name="Slide Number Placeholder 3"/>
          <p:cNvSpPr>
            <a:spLocks noGrp="1"/>
          </p:cNvSpPr>
          <p:nvPr>
            <p:ph type="sldNum" sz="quarter" idx="5"/>
          </p:nvPr>
        </p:nvSpPr>
        <p:spPr/>
        <p:txBody>
          <a:bodyPr/>
          <a:lstStyle/>
          <a:p>
            <a:fld id="{F8691676-7746-4EF7-A738-1224E0A79B3C}" type="slidenum">
              <a:rPr lang="en-US" smtClean="0"/>
              <a:t>34</a:t>
            </a:fld>
            <a:endParaRPr lang="en-US"/>
          </a:p>
        </p:txBody>
      </p:sp>
      <p:sp>
        <p:nvSpPr>
          <p:cNvPr id="5" name="Date Placeholder 4">
            <a:extLst>
              <a:ext uri="{FF2B5EF4-FFF2-40B4-BE49-F238E27FC236}">
                <a16:creationId xmlns:a16="http://schemas.microsoft.com/office/drawing/2014/main" id="{9E2C6EF5-D3CB-6C27-E859-603623240C83}"/>
              </a:ext>
            </a:extLst>
          </p:cNvPr>
          <p:cNvSpPr>
            <a:spLocks noGrp="1"/>
          </p:cNvSpPr>
          <p:nvPr>
            <p:ph type="dt" idx="1"/>
          </p:nvPr>
        </p:nvSpPr>
        <p:spPr/>
        <p:txBody>
          <a:bodyPr/>
          <a:lstStyle/>
          <a:p>
            <a:r>
              <a:rPr lang="en-US"/>
              <a:t>6/11/2023 am class</a:t>
            </a:r>
          </a:p>
        </p:txBody>
      </p:sp>
      <p:sp>
        <p:nvSpPr>
          <p:cNvPr id="6" name="Footer Placeholder 5">
            <a:extLst>
              <a:ext uri="{FF2B5EF4-FFF2-40B4-BE49-F238E27FC236}">
                <a16:creationId xmlns:a16="http://schemas.microsoft.com/office/drawing/2014/main" id="{4E8E55DB-AD12-A586-86FC-E2117C1B9CE9}"/>
              </a:ext>
            </a:extLst>
          </p:cNvPr>
          <p:cNvSpPr>
            <a:spLocks noGrp="1"/>
          </p:cNvSpPr>
          <p:nvPr>
            <p:ph type="ftr" sz="quarter" idx="4"/>
          </p:nvPr>
        </p:nvSpPr>
        <p:spPr/>
        <p:txBody>
          <a:bodyPr/>
          <a:lstStyle/>
          <a:p>
            <a:r>
              <a:rPr lang="en-US"/>
              <a:t>Luis Zamora</a:t>
            </a:r>
          </a:p>
        </p:txBody>
      </p:sp>
    </p:spTree>
    <p:extLst>
      <p:ext uri="{BB962C8B-B14F-4D97-AF65-F5344CB8AC3E}">
        <p14:creationId xmlns:p14="http://schemas.microsoft.com/office/powerpoint/2010/main" val="2484615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691676-7746-4EF7-A738-1224E0A79B3C}" type="slidenum">
              <a:rPr lang="en-US" smtClean="0"/>
              <a:t>37</a:t>
            </a:fld>
            <a:endParaRPr lang="en-US"/>
          </a:p>
        </p:txBody>
      </p:sp>
      <p:sp>
        <p:nvSpPr>
          <p:cNvPr id="5" name="Date Placeholder 4">
            <a:extLst>
              <a:ext uri="{FF2B5EF4-FFF2-40B4-BE49-F238E27FC236}">
                <a16:creationId xmlns:a16="http://schemas.microsoft.com/office/drawing/2014/main" id="{EF11F3ED-4EC0-6658-A970-2FDA7100D810}"/>
              </a:ext>
            </a:extLst>
          </p:cNvPr>
          <p:cNvSpPr>
            <a:spLocks noGrp="1"/>
          </p:cNvSpPr>
          <p:nvPr>
            <p:ph type="dt" idx="1"/>
          </p:nvPr>
        </p:nvSpPr>
        <p:spPr/>
        <p:txBody>
          <a:bodyPr/>
          <a:lstStyle/>
          <a:p>
            <a:r>
              <a:rPr lang="en-US"/>
              <a:t>6/11/2023 am class</a:t>
            </a:r>
          </a:p>
        </p:txBody>
      </p:sp>
      <p:sp>
        <p:nvSpPr>
          <p:cNvPr id="6" name="Footer Placeholder 5">
            <a:extLst>
              <a:ext uri="{FF2B5EF4-FFF2-40B4-BE49-F238E27FC236}">
                <a16:creationId xmlns:a16="http://schemas.microsoft.com/office/drawing/2014/main" id="{ABC13915-D091-7EFA-5024-69F958C95112}"/>
              </a:ext>
            </a:extLst>
          </p:cNvPr>
          <p:cNvSpPr>
            <a:spLocks noGrp="1"/>
          </p:cNvSpPr>
          <p:nvPr>
            <p:ph type="ftr" sz="quarter" idx="4"/>
          </p:nvPr>
        </p:nvSpPr>
        <p:spPr/>
        <p:txBody>
          <a:bodyPr/>
          <a:lstStyle/>
          <a:p>
            <a:r>
              <a:rPr lang="en-US"/>
              <a:t>Luis Zamora</a:t>
            </a:r>
          </a:p>
        </p:txBody>
      </p:sp>
    </p:spTree>
    <p:extLst>
      <p:ext uri="{BB962C8B-B14F-4D97-AF65-F5344CB8AC3E}">
        <p14:creationId xmlns:p14="http://schemas.microsoft.com/office/powerpoint/2010/main" val="4524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7911" y="577519"/>
            <a:ext cx="7778416" cy="3785937"/>
          </a:xfrm>
        </p:spPr>
        <p:txBody>
          <a:bodyPr anchor="ctr">
            <a:normAutofit/>
          </a:bodyPr>
          <a:lstStyle>
            <a:lvl1pPr algn="ctr">
              <a:defRPr sz="7200">
                <a:solidFill>
                  <a:schemeClr val="tx1"/>
                </a:solidFill>
                <a:latin typeface="Skolar Sans Latn" panose="020D0000000400000000"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88118" y="4500395"/>
            <a:ext cx="6858000" cy="1655762"/>
          </a:xfrm>
        </p:spPr>
        <p:txBody>
          <a:bodyPr anchor="ctr">
            <a:normAutofit/>
          </a:bodyPr>
          <a:lstStyle>
            <a:lvl1pPr marL="0" indent="0" algn="ctr">
              <a:buNone/>
              <a:defRPr sz="4000">
                <a:solidFill>
                  <a:schemeClr val="tx1"/>
                </a:solidFill>
                <a:latin typeface="Skolar Sans Latn" panose="020D0000000400000000"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90934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atin typeface="Skolar Sans Latn" panose="020D0000000400000000"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normAutofit/>
          </a:bodyPr>
          <a:lstStyle>
            <a:lvl1pPr marL="0" indent="0">
              <a:buNone/>
              <a:defRPr sz="3600">
                <a:solidFill>
                  <a:schemeClr val="tx1">
                    <a:tint val="75000"/>
                  </a:schemeClr>
                </a:solidFill>
                <a:latin typeface="Skolar Sans Latn" panose="020D0000000400000000"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871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Justified">
    <p:spTree>
      <p:nvGrpSpPr>
        <p:cNvPr id="1" name=""/>
        <p:cNvGrpSpPr/>
        <p:nvPr/>
      </p:nvGrpSpPr>
      <p:grpSpPr>
        <a:xfrm>
          <a:off x="0" y="0"/>
          <a:ext cx="0" cy="0"/>
          <a:chOff x="0" y="0"/>
          <a:chExt cx="0" cy="0"/>
        </a:xfrm>
      </p:grpSpPr>
      <p:sp>
        <p:nvSpPr>
          <p:cNvPr id="2" name="Title 1"/>
          <p:cNvSpPr>
            <a:spLocks noGrp="1"/>
          </p:cNvSpPr>
          <p:nvPr>
            <p:ph type="title"/>
          </p:nvPr>
        </p:nvSpPr>
        <p:spPr>
          <a:xfrm>
            <a:off x="60160" y="76370"/>
            <a:ext cx="9023683" cy="1325563"/>
          </a:xfrm>
        </p:spPr>
        <p:txBody>
          <a:bodyPr>
            <a:normAutofit/>
          </a:bodyPr>
          <a:lstStyle>
            <a:lvl1pPr>
              <a:defRPr sz="6600" b="0">
                <a:latin typeface="Skolar Sans Latn" panose="020D0000000400000000"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160" y="1491917"/>
            <a:ext cx="9023683" cy="5285873"/>
          </a:xfrm>
        </p:spPr>
        <p:txBody>
          <a:bodyPr anchor="ctr">
            <a:normAutofit/>
          </a:bodyPr>
          <a:lstStyle>
            <a:lvl1pPr marL="0" indent="0" algn="just">
              <a:buNone/>
              <a:defRPr sz="6000">
                <a:latin typeface="Skolar Sans Latn" panose="020D0000000400000000" pitchFamily="34" charset="0"/>
                <a:cs typeface="Segoe UI" panose="020B0502040204020203" pitchFamily="34" charset="0"/>
              </a:defRPr>
            </a:lvl1pPr>
            <a:lvl2pPr marL="457189" indent="0" algn="ctr">
              <a:buNone/>
              <a:defRPr/>
            </a:lvl2pPr>
            <a:lvl3pPr marL="914377" indent="0" algn="ctr">
              <a:buNone/>
              <a:defRPr/>
            </a:lvl3pPr>
            <a:lvl4pPr marL="1371566" indent="0" algn="ctr">
              <a:buNone/>
              <a:defRPr/>
            </a:lvl4pPr>
            <a:lvl5pPr marL="1828754" indent="0" algn="ctr">
              <a:buNone/>
              <a:defRPr/>
            </a:lvl5pPr>
          </a:lstStyle>
          <a:p>
            <a:pPr lvl="0"/>
            <a:r>
              <a:rPr lang="en-US"/>
              <a:t>Click to edit Master text styles</a:t>
            </a:r>
          </a:p>
        </p:txBody>
      </p:sp>
    </p:spTree>
    <p:extLst>
      <p:ext uri="{BB962C8B-B14F-4D97-AF65-F5344CB8AC3E}">
        <p14:creationId xmlns:p14="http://schemas.microsoft.com/office/powerpoint/2010/main" val="1235624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Left-Justified">
    <p:spTree>
      <p:nvGrpSpPr>
        <p:cNvPr id="1" name=""/>
        <p:cNvGrpSpPr/>
        <p:nvPr/>
      </p:nvGrpSpPr>
      <p:grpSpPr>
        <a:xfrm>
          <a:off x="0" y="0"/>
          <a:ext cx="0" cy="0"/>
          <a:chOff x="0" y="0"/>
          <a:chExt cx="0" cy="0"/>
        </a:xfrm>
      </p:grpSpPr>
      <p:sp>
        <p:nvSpPr>
          <p:cNvPr id="2" name="Title 1"/>
          <p:cNvSpPr>
            <a:spLocks noGrp="1"/>
          </p:cNvSpPr>
          <p:nvPr>
            <p:ph type="title"/>
          </p:nvPr>
        </p:nvSpPr>
        <p:spPr>
          <a:xfrm>
            <a:off x="60160" y="76370"/>
            <a:ext cx="9023683" cy="1325563"/>
          </a:xfrm>
        </p:spPr>
        <p:txBody>
          <a:bodyPr>
            <a:normAutofit/>
          </a:bodyPr>
          <a:lstStyle>
            <a:lvl1pPr>
              <a:defRPr sz="6600" b="0">
                <a:latin typeface="Skolar Sans Latn" panose="020D0000000400000000"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160" y="1491917"/>
            <a:ext cx="9023683" cy="5285873"/>
          </a:xfrm>
        </p:spPr>
        <p:txBody>
          <a:bodyPr anchor="ctr">
            <a:normAutofit/>
          </a:bodyPr>
          <a:lstStyle>
            <a:lvl1pPr marL="0" indent="0" algn="l">
              <a:buNone/>
              <a:defRPr sz="6000">
                <a:latin typeface="Skolar Sans Latn" panose="020D0000000400000000" pitchFamily="34" charset="0"/>
                <a:cs typeface="Segoe UI" panose="020B0502040204020203" pitchFamily="34" charset="0"/>
              </a:defRPr>
            </a:lvl1pPr>
            <a:lvl2pPr marL="457189" indent="0" algn="ctr">
              <a:buNone/>
              <a:defRPr/>
            </a:lvl2pPr>
            <a:lvl3pPr marL="914377" indent="0" algn="ctr">
              <a:buNone/>
              <a:defRPr/>
            </a:lvl3pPr>
            <a:lvl4pPr marL="1371566" indent="0" algn="ctr">
              <a:buNone/>
              <a:defRPr/>
            </a:lvl4pPr>
            <a:lvl5pPr marL="1828754" indent="0" algn="ctr">
              <a:buNone/>
              <a:defRPr/>
            </a:lvl5pPr>
          </a:lstStyle>
          <a:p>
            <a:pPr lvl="0"/>
            <a:r>
              <a:rPr lang="en-US"/>
              <a:t>Click to edit Master text styles</a:t>
            </a:r>
          </a:p>
        </p:txBody>
      </p:sp>
    </p:spTree>
    <p:extLst>
      <p:ext uri="{BB962C8B-B14F-4D97-AF65-F5344CB8AC3E}">
        <p14:creationId xmlns:p14="http://schemas.microsoft.com/office/powerpoint/2010/main" val="1670278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Justifie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0" y="0"/>
            <a:ext cx="9144000" cy="6858000"/>
          </a:xfrm>
        </p:spPr>
        <p:txBody>
          <a:bodyPr anchor="ctr">
            <a:normAutofit/>
          </a:bodyPr>
          <a:lstStyle>
            <a:lvl1pPr marL="0" indent="0" algn="just">
              <a:buNone/>
              <a:defRPr sz="6000">
                <a:latin typeface="Skolar Sans Latn" panose="020D0000000400000000" pitchFamily="34" charset="0"/>
                <a:cs typeface="Segoe UI" panose="020B0502040204020203" pitchFamily="34" charset="0"/>
              </a:defRPr>
            </a:lvl1pPr>
            <a:lvl2pPr marL="457189" indent="0" algn="ctr">
              <a:buNone/>
              <a:defRPr>
                <a:latin typeface="Segoe UI" panose="020B0502040204020203" pitchFamily="34" charset="0"/>
                <a:cs typeface="Segoe UI" panose="020B0502040204020203" pitchFamily="34" charset="0"/>
              </a:defRPr>
            </a:lvl2pPr>
            <a:lvl3pPr marL="914377" indent="0" algn="ctr">
              <a:buNone/>
              <a:defRPr>
                <a:latin typeface="Segoe UI" panose="020B0502040204020203" pitchFamily="34" charset="0"/>
                <a:cs typeface="Segoe UI" panose="020B0502040204020203" pitchFamily="34" charset="0"/>
              </a:defRPr>
            </a:lvl3pPr>
            <a:lvl4pPr marL="1371566" indent="0" algn="ctr">
              <a:buNone/>
              <a:defRPr>
                <a:latin typeface="Segoe UI" panose="020B0502040204020203" pitchFamily="34" charset="0"/>
                <a:cs typeface="Segoe UI" panose="020B0502040204020203" pitchFamily="34" charset="0"/>
              </a:defRPr>
            </a:lvl4pPr>
            <a:lvl5pPr marL="1828754" indent="0" algn="ctr">
              <a:buNone/>
              <a:defRPr>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784955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eft-justifie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0" y="0"/>
            <a:ext cx="9144000" cy="6858000"/>
          </a:xfrm>
        </p:spPr>
        <p:txBody>
          <a:bodyPr anchor="ctr">
            <a:normAutofit/>
          </a:bodyPr>
          <a:lstStyle>
            <a:lvl1pPr marL="0" indent="0" algn="l">
              <a:buNone/>
              <a:defRPr sz="6000">
                <a:latin typeface="Skolar Sans Latn" panose="020D0000000400000000" pitchFamily="34" charset="0"/>
                <a:cs typeface="Segoe UI" panose="020B0502040204020203" pitchFamily="34" charset="0"/>
              </a:defRPr>
            </a:lvl1pPr>
            <a:lvl2pPr marL="457189" indent="0" algn="ctr">
              <a:buNone/>
              <a:defRPr>
                <a:latin typeface="Segoe UI" panose="020B0502040204020203" pitchFamily="34" charset="0"/>
                <a:cs typeface="Segoe UI" panose="020B0502040204020203" pitchFamily="34" charset="0"/>
              </a:defRPr>
            </a:lvl2pPr>
            <a:lvl3pPr marL="914377" indent="0" algn="ctr">
              <a:buNone/>
              <a:defRPr>
                <a:latin typeface="Segoe UI" panose="020B0502040204020203" pitchFamily="34" charset="0"/>
                <a:cs typeface="Segoe UI" panose="020B0502040204020203" pitchFamily="34" charset="0"/>
              </a:defRPr>
            </a:lvl3pPr>
            <a:lvl4pPr marL="1371566" indent="0" algn="ctr">
              <a:buNone/>
              <a:defRPr>
                <a:latin typeface="Segoe UI" panose="020B0502040204020203" pitchFamily="34" charset="0"/>
                <a:cs typeface="Segoe UI" panose="020B0502040204020203" pitchFamily="34" charset="0"/>
              </a:defRPr>
            </a:lvl4pPr>
            <a:lvl5pPr marL="1828754" indent="0" algn="ctr">
              <a:buNone/>
              <a:defRPr>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128293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rror Warning">
    <p:bg>
      <p:bgPr>
        <a:blipFill dpi="0" rotWithShape="1">
          <a:blip r:embed="rId2">
            <a:alphaModFix amt="5000"/>
            <a:lum/>
          </a:blip>
          <a:srcRect/>
          <a:stretch>
            <a:fillRect l="50000" t="15000" r="-5000" b="-15000"/>
          </a:stretch>
        </a:blipFill>
        <a:effectLst/>
      </p:bgPr>
    </p:bg>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0" y="0"/>
            <a:ext cx="9144000" cy="6858000"/>
          </a:xfrm>
        </p:spPr>
        <p:txBody>
          <a:bodyPr anchor="ctr">
            <a:normAutofit/>
          </a:bodyPr>
          <a:lstStyle>
            <a:lvl1pPr marL="0" indent="0" algn="just">
              <a:buNone/>
              <a:defRPr sz="6000">
                <a:latin typeface="Skolar Sans Latn" panose="020D0000000400000000" pitchFamily="34" charset="0"/>
                <a:cs typeface="Segoe UI" panose="020B0502040204020203" pitchFamily="34" charset="0"/>
              </a:defRPr>
            </a:lvl1pPr>
            <a:lvl2pPr marL="457189" indent="0" algn="ctr">
              <a:buNone/>
              <a:defRPr>
                <a:latin typeface="Segoe UI" panose="020B0502040204020203" pitchFamily="34" charset="0"/>
                <a:cs typeface="Segoe UI" panose="020B0502040204020203" pitchFamily="34" charset="0"/>
              </a:defRPr>
            </a:lvl2pPr>
            <a:lvl3pPr marL="914377" indent="0" algn="ctr">
              <a:buNone/>
              <a:defRPr>
                <a:latin typeface="Segoe UI" panose="020B0502040204020203" pitchFamily="34" charset="0"/>
                <a:cs typeface="Segoe UI" panose="020B0502040204020203" pitchFamily="34" charset="0"/>
              </a:defRPr>
            </a:lvl3pPr>
            <a:lvl4pPr marL="1371566" indent="0" algn="ctr">
              <a:buNone/>
              <a:defRPr>
                <a:latin typeface="Segoe UI" panose="020B0502040204020203" pitchFamily="34" charset="0"/>
                <a:cs typeface="Segoe UI" panose="020B0502040204020203" pitchFamily="34" charset="0"/>
              </a:defRPr>
            </a:lvl4pPr>
            <a:lvl5pPr marL="1828754" indent="0" algn="ctr">
              <a:buNone/>
              <a:defRPr>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3541802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rror Warning Tile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0" y="0"/>
            <a:ext cx="9144000" cy="6858000"/>
          </a:xfrm>
          <a:blipFill dpi="0" rotWithShape="0">
            <a:blip r:embed="rId2">
              <a:alphaModFix amt="5000"/>
            </a:blip>
            <a:srcRect/>
            <a:tile tx="381000" ty="-317500" sx="50000" sy="50000" flip="none" algn="tl"/>
          </a:blipFill>
          <a:ln>
            <a:noFill/>
          </a:ln>
        </p:spPr>
        <p:txBody>
          <a:bodyPr anchor="ctr">
            <a:normAutofit/>
          </a:bodyPr>
          <a:lstStyle>
            <a:lvl1pPr marL="0" indent="0" algn="just">
              <a:buNone/>
              <a:defRPr sz="6000">
                <a:latin typeface="Skolar Sans Latn" panose="020D0000000400000000" pitchFamily="34" charset="0"/>
                <a:cs typeface="Segoe UI" panose="020B0502040204020203" pitchFamily="34" charset="0"/>
              </a:defRPr>
            </a:lvl1pPr>
            <a:lvl2pPr marL="457189" indent="0" algn="ctr">
              <a:buNone/>
              <a:defRPr>
                <a:latin typeface="Segoe UI" panose="020B0502040204020203" pitchFamily="34" charset="0"/>
                <a:cs typeface="Segoe UI" panose="020B0502040204020203" pitchFamily="34" charset="0"/>
              </a:defRPr>
            </a:lvl2pPr>
            <a:lvl3pPr marL="914377" indent="0" algn="ctr">
              <a:buNone/>
              <a:defRPr>
                <a:latin typeface="Segoe UI" panose="020B0502040204020203" pitchFamily="34" charset="0"/>
                <a:cs typeface="Segoe UI" panose="020B0502040204020203" pitchFamily="34" charset="0"/>
              </a:defRPr>
            </a:lvl3pPr>
            <a:lvl4pPr marL="1371566" indent="0" algn="ctr">
              <a:buNone/>
              <a:defRPr>
                <a:latin typeface="Segoe UI" panose="020B0502040204020203" pitchFamily="34" charset="0"/>
                <a:cs typeface="Segoe UI" panose="020B0502040204020203" pitchFamily="34" charset="0"/>
              </a:defRPr>
            </a:lvl4pPr>
            <a:lvl5pPr marL="1828754" indent="0" algn="ctr">
              <a:buNone/>
              <a:defRPr>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2601776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126" y="80212"/>
            <a:ext cx="9029700" cy="972552"/>
          </a:xfrm>
        </p:spPr>
        <p:txBody>
          <a:bodyPr>
            <a:noAutofit/>
          </a:bodyPr>
          <a:lstStyle>
            <a:lvl1pPr>
              <a:defRPr sz="6600" b="0">
                <a:latin typeface="Skolar Sans Latn" panose="020D0000000400000000"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48126" y="1143003"/>
            <a:ext cx="4466724" cy="5658853"/>
          </a:xfrm>
        </p:spPr>
        <p:txBody>
          <a:bodyPr anchor="ctr">
            <a:normAutofit/>
          </a:bodyPr>
          <a:lstStyle>
            <a:lvl1pPr marL="0" indent="0" algn="l">
              <a:buNone/>
              <a:defRPr sz="6000">
                <a:latin typeface="Skolar Sans Latn" panose="020D0000000400000000" pitchFamily="34" charset="0"/>
                <a:cs typeface="Segoe UI" panose="020B0502040204020203" pitchFamily="34" charset="0"/>
              </a:defRPr>
            </a:lvl1pPr>
            <a:lvl2pPr marL="457189" indent="0" algn="ctr">
              <a:buNone/>
              <a:defRPr sz="4400">
                <a:latin typeface="Skolar Sans Latn" panose="020D0000000400000000" pitchFamily="34" charset="0"/>
                <a:cs typeface="Segoe UI" panose="020B0502040204020203" pitchFamily="34" charset="0"/>
              </a:defRPr>
            </a:lvl2pPr>
            <a:lvl3pPr marL="914377" indent="0" algn="ctr">
              <a:buNone/>
              <a:defRPr sz="4400">
                <a:latin typeface="Skolar Sans Latn" panose="020D0000000400000000" pitchFamily="34" charset="0"/>
                <a:cs typeface="Segoe UI" panose="020B0502040204020203" pitchFamily="34" charset="0"/>
              </a:defRPr>
            </a:lvl3pPr>
            <a:lvl4pPr marL="1371566" indent="0" algn="ctr">
              <a:buNone/>
              <a:defRPr sz="4400">
                <a:latin typeface="Skolar Sans Latn" panose="020D0000000400000000" pitchFamily="34" charset="0"/>
                <a:cs typeface="Segoe UI" panose="020B0502040204020203" pitchFamily="34" charset="0"/>
              </a:defRPr>
            </a:lvl4pPr>
            <a:lvl5pPr marL="1828754" indent="0" algn="ctr">
              <a:buNone/>
              <a:defRPr sz="4400">
                <a:latin typeface="Skolar Sans Latn" panose="020D0000000400000000" pitchFamily="34" charset="0"/>
                <a:cs typeface="Segoe UI" panose="020B0502040204020203" pitchFamily="34" charset="0"/>
              </a:defRPr>
            </a:lvl5pPr>
          </a:lstStyle>
          <a:p>
            <a:pPr lvl="0"/>
            <a:r>
              <a:rPr lang="en-US"/>
              <a:t>Click to edit Master text styles</a:t>
            </a:r>
          </a:p>
        </p:txBody>
      </p:sp>
      <p:sp>
        <p:nvSpPr>
          <p:cNvPr id="4" name="Content Placeholder 3"/>
          <p:cNvSpPr>
            <a:spLocks noGrp="1"/>
          </p:cNvSpPr>
          <p:nvPr>
            <p:ph sz="half" idx="2"/>
          </p:nvPr>
        </p:nvSpPr>
        <p:spPr>
          <a:xfrm>
            <a:off x="4629150" y="1143003"/>
            <a:ext cx="4448676" cy="5658853"/>
          </a:xfrm>
        </p:spPr>
        <p:txBody>
          <a:bodyPr anchor="ctr">
            <a:normAutofit/>
          </a:bodyPr>
          <a:lstStyle>
            <a:lvl1pPr marL="0" indent="0" algn="l">
              <a:buNone/>
              <a:defRPr sz="6000">
                <a:latin typeface="Skolar Sans Latn" panose="020D0000000400000000" pitchFamily="34" charset="0"/>
                <a:cs typeface="Segoe UI" panose="020B0502040204020203" pitchFamily="34" charset="0"/>
              </a:defRPr>
            </a:lvl1pPr>
            <a:lvl2pPr marL="457189" indent="0" algn="ctr">
              <a:buNone/>
              <a:defRPr sz="4400">
                <a:latin typeface="Skolar Sans Latn" panose="020D0000000400000000" pitchFamily="34" charset="0"/>
                <a:cs typeface="Segoe UI" panose="020B0502040204020203" pitchFamily="34" charset="0"/>
              </a:defRPr>
            </a:lvl2pPr>
            <a:lvl3pPr marL="914377" indent="0" algn="ctr">
              <a:buNone/>
              <a:defRPr sz="4400">
                <a:latin typeface="Skolar Sans Latn" panose="020D0000000400000000" pitchFamily="34" charset="0"/>
                <a:cs typeface="Segoe UI" panose="020B0502040204020203" pitchFamily="34" charset="0"/>
              </a:defRPr>
            </a:lvl3pPr>
            <a:lvl4pPr marL="1371566" indent="0" algn="ctr">
              <a:buNone/>
              <a:defRPr sz="4400">
                <a:latin typeface="Skolar Sans Latn" panose="020D0000000400000000" pitchFamily="34" charset="0"/>
                <a:cs typeface="Segoe UI" panose="020B0502040204020203" pitchFamily="34" charset="0"/>
              </a:defRPr>
            </a:lvl4pPr>
            <a:lvl5pPr marL="1828754" indent="0" algn="ctr">
              <a:buNone/>
              <a:defRPr sz="4400">
                <a:latin typeface="Skolar Sans Latn" panose="020D0000000400000000"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253207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4EF23-6B02-4AB0-B4BD-9D89776BE6B7}" type="datetimeFigureOut">
              <a:rPr lang="en-US" smtClean="0"/>
              <a:t>6/17/2023</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8F9C2-6278-4886-9D18-FCCFB587D2EB}" type="slidenum">
              <a:rPr lang="en-US" smtClean="0"/>
              <a:t>‹#›</a:t>
            </a:fld>
            <a:endParaRPr lang="en-US"/>
          </a:p>
        </p:txBody>
      </p:sp>
    </p:spTree>
    <p:extLst>
      <p:ext uri="{BB962C8B-B14F-4D97-AF65-F5344CB8AC3E}">
        <p14:creationId xmlns:p14="http://schemas.microsoft.com/office/powerpoint/2010/main" val="3185742075"/>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73" r:id="rId3"/>
    <p:sldLayoutId id="2147483662" r:id="rId4"/>
    <p:sldLayoutId id="2147483672" r:id="rId5"/>
    <p:sldLayoutId id="2147483674" r:id="rId6"/>
    <p:sldLayoutId id="2147483675" r:id="rId7"/>
    <p:sldLayoutId id="2147483676" r:id="rId8"/>
    <p:sldLayoutId id="2147483664" r:id="rId9"/>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911" y="1427125"/>
            <a:ext cx="7778416" cy="2086725"/>
          </a:xfrm>
        </p:spPr>
        <p:txBody>
          <a:bodyPr>
            <a:spAutoFit/>
          </a:bodyPr>
          <a:lstStyle/>
          <a:p>
            <a:r>
              <a:rPr lang="en-US" dirty="0">
                <a:latin typeface="Skolar Sans Latn" panose="020D0000000400000000" pitchFamily="34" charset="0"/>
              </a:rPr>
              <a:t>Marriage Belongs to God</a:t>
            </a:r>
          </a:p>
        </p:txBody>
      </p:sp>
      <p:sp>
        <p:nvSpPr>
          <p:cNvPr id="3" name="Subtitle 2"/>
          <p:cNvSpPr>
            <a:spLocks noGrp="1"/>
          </p:cNvSpPr>
          <p:nvPr>
            <p:ph type="subTitle" idx="1"/>
          </p:nvPr>
        </p:nvSpPr>
        <p:spPr>
          <a:xfrm>
            <a:off x="1188118" y="4728111"/>
            <a:ext cx="6858000" cy="1200329"/>
          </a:xfrm>
        </p:spPr>
        <p:txBody>
          <a:bodyPr>
            <a:spAutoFit/>
          </a:bodyPr>
          <a:lstStyle/>
          <a:p>
            <a:r>
              <a:rPr lang="en-US" dirty="0">
                <a:latin typeface="Skolar Sans Latn" panose="020D0000000400000000" pitchFamily="34" charset="0"/>
              </a:rPr>
              <a:t>Marriage, Divorce, and Remarriage</a:t>
            </a:r>
          </a:p>
        </p:txBody>
      </p:sp>
    </p:spTree>
    <p:extLst>
      <p:ext uri="{BB962C8B-B14F-4D97-AF65-F5344CB8AC3E}">
        <p14:creationId xmlns:p14="http://schemas.microsoft.com/office/powerpoint/2010/main" val="2829558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BA132E-C797-39B6-2A35-448BD2ED2BFF}"/>
              </a:ext>
            </a:extLst>
          </p:cNvPr>
          <p:cNvSpPr>
            <a:spLocks noGrp="1"/>
          </p:cNvSpPr>
          <p:nvPr>
            <p:ph sz="quarter" idx="10"/>
          </p:nvPr>
        </p:nvSpPr>
        <p:spPr>
          <a:xfrm>
            <a:off x="0" y="825723"/>
            <a:ext cx="9144000" cy="5206554"/>
          </a:xfrm>
        </p:spPr>
        <p:txBody>
          <a:bodyPr>
            <a:spAutoFit/>
          </a:bodyPr>
          <a:lstStyle/>
          <a:p>
            <a:pPr algn="l"/>
            <a:r>
              <a:rPr lang="en-US" b="1" dirty="0"/>
              <a:t>Matthew 19:6</a:t>
            </a:r>
          </a:p>
          <a:p>
            <a:pPr algn="l"/>
            <a:r>
              <a:rPr lang="en-US" dirty="0"/>
              <a:t>So they are no longer two but one flesh. What therefore God has joined together, let not man separate.”</a:t>
            </a:r>
          </a:p>
        </p:txBody>
      </p:sp>
    </p:spTree>
    <p:extLst>
      <p:ext uri="{BB962C8B-B14F-4D97-AF65-F5344CB8AC3E}">
        <p14:creationId xmlns:p14="http://schemas.microsoft.com/office/powerpoint/2010/main" val="1004791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F4C41-1FA5-3BBB-1FE6-ED7C54B5090B}"/>
              </a:ext>
            </a:extLst>
          </p:cNvPr>
          <p:cNvSpPr>
            <a:spLocks noGrp="1"/>
          </p:cNvSpPr>
          <p:nvPr>
            <p:ph type="title"/>
          </p:nvPr>
        </p:nvSpPr>
        <p:spPr>
          <a:xfrm>
            <a:off x="623888" y="3639148"/>
            <a:ext cx="7886700" cy="923330"/>
          </a:xfrm>
        </p:spPr>
        <p:txBody>
          <a:bodyPr>
            <a:spAutoFit/>
          </a:bodyPr>
          <a:lstStyle/>
          <a:p>
            <a:r>
              <a:rPr lang="en-US" dirty="0"/>
              <a:t>In Defense of Marriage</a:t>
            </a:r>
          </a:p>
        </p:txBody>
      </p:sp>
      <p:sp>
        <p:nvSpPr>
          <p:cNvPr id="3" name="Text Placeholder 2">
            <a:extLst>
              <a:ext uri="{FF2B5EF4-FFF2-40B4-BE49-F238E27FC236}">
                <a16:creationId xmlns:a16="http://schemas.microsoft.com/office/drawing/2014/main" id="{AAAEDEC9-EA93-2496-A4DA-EEED7F3840A4}"/>
              </a:ext>
            </a:extLst>
          </p:cNvPr>
          <p:cNvSpPr>
            <a:spLocks noGrp="1"/>
          </p:cNvSpPr>
          <p:nvPr>
            <p:ph type="body" idx="1"/>
          </p:nvPr>
        </p:nvSpPr>
        <p:spPr>
          <a:xfrm>
            <a:off x="623888" y="4589466"/>
            <a:ext cx="7886700" cy="590931"/>
          </a:xfrm>
        </p:spPr>
        <p:txBody>
          <a:bodyPr>
            <a:spAutoFit/>
          </a:bodyPr>
          <a:lstStyle/>
          <a:p>
            <a:r>
              <a:rPr lang="en-US" dirty="0">
                <a:solidFill>
                  <a:schemeClr val="tx1"/>
                </a:solidFill>
              </a:rPr>
              <a:t>Hebrews 13</a:t>
            </a:r>
          </a:p>
        </p:txBody>
      </p:sp>
    </p:spTree>
    <p:extLst>
      <p:ext uri="{BB962C8B-B14F-4D97-AF65-F5344CB8AC3E}">
        <p14:creationId xmlns:p14="http://schemas.microsoft.com/office/powerpoint/2010/main" val="490647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254BC8-AD78-E1A0-B8A3-CA58E616EECA}"/>
              </a:ext>
            </a:extLst>
          </p:cNvPr>
          <p:cNvSpPr>
            <a:spLocks noGrp="1"/>
          </p:cNvSpPr>
          <p:nvPr>
            <p:ph sz="quarter" idx="10"/>
          </p:nvPr>
        </p:nvSpPr>
        <p:spPr>
          <a:xfrm>
            <a:off x="0" y="2551837"/>
            <a:ext cx="9144000" cy="1754326"/>
          </a:xfrm>
        </p:spPr>
        <p:txBody>
          <a:bodyPr>
            <a:spAutoFit/>
          </a:bodyPr>
          <a:lstStyle/>
          <a:p>
            <a:pPr algn="ctr"/>
            <a:r>
              <a:rPr lang="en-US" b="1" dirty="0"/>
              <a:t>The Bible defines sexual sins.</a:t>
            </a:r>
          </a:p>
        </p:txBody>
      </p:sp>
    </p:spTree>
    <p:extLst>
      <p:ext uri="{BB962C8B-B14F-4D97-AF65-F5344CB8AC3E}">
        <p14:creationId xmlns:p14="http://schemas.microsoft.com/office/powerpoint/2010/main" val="1261525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E271ED-3350-7691-2C12-7DE0A088B6E0}"/>
              </a:ext>
            </a:extLst>
          </p:cNvPr>
          <p:cNvSpPr>
            <a:spLocks noGrp="1"/>
          </p:cNvSpPr>
          <p:nvPr>
            <p:ph sz="quarter" idx="10"/>
          </p:nvPr>
        </p:nvSpPr>
        <p:spPr>
          <a:xfrm>
            <a:off x="0" y="58846"/>
            <a:ext cx="9144000" cy="6740307"/>
          </a:xfrm>
        </p:spPr>
        <p:txBody>
          <a:bodyPr>
            <a:spAutoFit/>
          </a:bodyPr>
          <a:lstStyle/>
          <a:p>
            <a:pPr>
              <a:spcBef>
                <a:spcPts val="0"/>
              </a:spcBef>
            </a:pPr>
            <a:r>
              <a:rPr lang="en-US" b="1" dirty="0"/>
              <a:t>Hebrews 13:4</a:t>
            </a:r>
          </a:p>
          <a:p>
            <a:pPr>
              <a:spcBef>
                <a:spcPts val="0"/>
              </a:spcBef>
            </a:pPr>
            <a:r>
              <a:rPr lang="en-US" dirty="0"/>
              <a:t>Let marriage be held in honor among all,</a:t>
            </a:r>
          </a:p>
          <a:p>
            <a:pPr>
              <a:spcBef>
                <a:spcPts val="0"/>
              </a:spcBef>
            </a:pPr>
            <a:r>
              <a:rPr lang="en-US" dirty="0"/>
              <a:t>and let the marriage bed be undefiled,</a:t>
            </a:r>
          </a:p>
          <a:p>
            <a:pPr>
              <a:spcBef>
                <a:spcPts val="0"/>
              </a:spcBef>
            </a:pPr>
            <a:r>
              <a:rPr lang="en-US" dirty="0"/>
              <a:t>for God will judge</a:t>
            </a:r>
          </a:p>
          <a:p>
            <a:pPr>
              <a:spcBef>
                <a:spcPts val="0"/>
              </a:spcBef>
            </a:pPr>
            <a:r>
              <a:rPr lang="en-US" dirty="0"/>
              <a:t>the sexually immoral and adulterous.</a:t>
            </a:r>
          </a:p>
        </p:txBody>
      </p:sp>
    </p:spTree>
    <p:extLst>
      <p:ext uri="{BB962C8B-B14F-4D97-AF65-F5344CB8AC3E}">
        <p14:creationId xmlns:p14="http://schemas.microsoft.com/office/powerpoint/2010/main" val="255101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083A34-E47A-40E6-20B3-A4DC54BD9F96}"/>
              </a:ext>
            </a:extLst>
          </p:cNvPr>
          <p:cNvSpPr>
            <a:spLocks noGrp="1"/>
          </p:cNvSpPr>
          <p:nvPr>
            <p:ph sz="quarter" idx="10"/>
          </p:nvPr>
        </p:nvSpPr>
        <p:spPr>
          <a:xfrm>
            <a:off x="0" y="49613"/>
            <a:ext cx="9144000" cy="6758773"/>
          </a:xfrm>
        </p:spPr>
        <p:txBody>
          <a:bodyPr>
            <a:spAutoFit/>
          </a:bodyPr>
          <a:lstStyle/>
          <a:p>
            <a:pPr defTabSz="685800">
              <a:lnSpc>
                <a:spcPct val="80000"/>
              </a:lnSpc>
              <a:spcBef>
                <a:spcPts val="0"/>
              </a:spcBef>
              <a:defRPr/>
            </a:pPr>
            <a:r>
              <a:rPr lang="en-US" dirty="0"/>
              <a:t>Therefore, God allows us to fulfill our sexual desire in precisely one way: the marriage bed.</a:t>
            </a:r>
          </a:p>
          <a:p>
            <a:pPr>
              <a:lnSpc>
                <a:spcPct val="80000"/>
              </a:lnSpc>
              <a:spcBef>
                <a:spcPts val="0"/>
              </a:spcBef>
            </a:pPr>
            <a:endParaRPr lang="en-US" dirty="0"/>
          </a:p>
          <a:p>
            <a:pPr>
              <a:lnSpc>
                <a:spcPct val="80000"/>
              </a:lnSpc>
              <a:spcBef>
                <a:spcPts val="0"/>
              </a:spcBef>
            </a:pPr>
            <a:r>
              <a:rPr lang="en-US" dirty="0"/>
              <a:t>All other fulfillment of sexual desire is either fornication (unmarried) or adultery (married).</a:t>
            </a:r>
          </a:p>
        </p:txBody>
      </p:sp>
    </p:spTree>
    <p:extLst>
      <p:ext uri="{BB962C8B-B14F-4D97-AF65-F5344CB8AC3E}">
        <p14:creationId xmlns:p14="http://schemas.microsoft.com/office/powerpoint/2010/main" val="350546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254BC8-AD78-E1A0-B8A3-CA58E616EECA}"/>
              </a:ext>
            </a:extLst>
          </p:cNvPr>
          <p:cNvSpPr>
            <a:spLocks noGrp="1"/>
          </p:cNvSpPr>
          <p:nvPr>
            <p:ph sz="quarter" idx="10"/>
          </p:nvPr>
        </p:nvSpPr>
        <p:spPr>
          <a:xfrm>
            <a:off x="0" y="2551837"/>
            <a:ext cx="9144000" cy="1754326"/>
          </a:xfrm>
        </p:spPr>
        <p:txBody>
          <a:bodyPr>
            <a:spAutoFit/>
          </a:bodyPr>
          <a:lstStyle/>
          <a:p>
            <a:pPr algn="ctr"/>
            <a:r>
              <a:rPr lang="en-US" b="1" dirty="0"/>
              <a:t>The Bible provides detailed definitions.</a:t>
            </a:r>
          </a:p>
        </p:txBody>
      </p:sp>
    </p:spTree>
    <p:extLst>
      <p:ext uri="{BB962C8B-B14F-4D97-AF65-F5344CB8AC3E}">
        <p14:creationId xmlns:p14="http://schemas.microsoft.com/office/powerpoint/2010/main" val="1599533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A3F1A5-6B7D-D472-61EB-F8960D32E0EC}"/>
              </a:ext>
            </a:extLst>
          </p:cNvPr>
          <p:cNvSpPr>
            <a:spLocks noGrp="1"/>
          </p:cNvSpPr>
          <p:nvPr>
            <p:ph sz="quarter" idx="10"/>
          </p:nvPr>
        </p:nvSpPr>
        <p:spPr>
          <a:xfrm>
            <a:off x="0" y="410225"/>
            <a:ext cx="9144000" cy="6037550"/>
          </a:xfrm>
        </p:spPr>
        <p:txBody>
          <a:bodyPr>
            <a:spAutoFit/>
          </a:bodyPr>
          <a:lstStyle/>
          <a:p>
            <a:pPr algn="l"/>
            <a:r>
              <a:rPr lang="en-US" b="1" dirty="0"/>
              <a:t>1 Corinthians 6:15</a:t>
            </a:r>
          </a:p>
          <a:p>
            <a:pPr algn="l"/>
            <a:r>
              <a:rPr lang="en-US" dirty="0"/>
              <a:t>Do you not know that your bodies are members of Christ? Shall I then take the members of Christ and make them members of a prostitute? Never!</a:t>
            </a:r>
          </a:p>
        </p:txBody>
      </p:sp>
    </p:spTree>
    <p:extLst>
      <p:ext uri="{BB962C8B-B14F-4D97-AF65-F5344CB8AC3E}">
        <p14:creationId xmlns:p14="http://schemas.microsoft.com/office/powerpoint/2010/main" val="3820002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A3F1A5-6B7D-D472-61EB-F8960D32E0EC}"/>
              </a:ext>
            </a:extLst>
          </p:cNvPr>
          <p:cNvSpPr>
            <a:spLocks noGrp="1"/>
          </p:cNvSpPr>
          <p:nvPr>
            <p:ph sz="quarter" idx="10"/>
          </p:nvPr>
        </p:nvSpPr>
        <p:spPr>
          <a:xfrm>
            <a:off x="0" y="825723"/>
            <a:ext cx="9144000" cy="5206554"/>
          </a:xfrm>
        </p:spPr>
        <p:txBody>
          <a:bodyPr>
            <a:spAutoFit/>
          </a:bodyPr>
          <a:lstStyle/>
          <a:p>
            <a:pPr algn="l"/>
            <a:r>
              <a:rPr lang="en-US" b="1" dirty="0"/>
              <a:t>1 Corinthians 6:16</a:t>
            </a:r>
          </a:p>
          <a:p>
            <a:pPr algn="l"/>
            <a:r>
              <a:rPr lang="en-US" dirty="0"/>
              <a:t>Or do you not know that he who is </a:t>
            </a:r>
            <a:r>
              <a:rPr lang="en-US" i="1" dirty="0"/>
              <a:t>joined to</a:t>
            </a:r>
            <a:r>
              <a:rPr lang="en-US" dirty="0"/>
              <a:t> a prostitute becomes </a:t>
            </a:r>
            <a:r>
              <a:rPr lang="en-US" i="1" dirty="0"/>
              <a:t>one body</a:t>
            </a:r>
            <a:r>
              <a:rPr lang="en-US" dirty="0"/>
              <a:t> with her? For, as it is written, “The two will become one flesh …”</a:t>
            </a:r>
          </a:p>
        </p:txBody>
      </p:sp>
    </p:spTree>
    <p:extLst>
      <p:ext uri="{BB962C8B-B14F-4D97-AF65-F5344CB8AC3E}">
        <p14:creationId xmlns:p14="http://schemas.microsoft.com/office/powerpoint/2010/main" val="225125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A3F1A5-6B7D-D472-61EB-F8960D32E0EC}"/>
              </a:ext>
            </a:extLst>
          </p:cNvPr>
          <p:cNvSpPr>
            <a:spLocks noGrp="1"/>
          </p:cNvSpPr>
          <p:nvPr>
            <p:ph sz="quarter" idx="10"/>
          </p:nvPr>
        </p:nvSpPr>
        <p:spPr>
          <a:xfrm>
            <a:off x="0" y="825723"/>
            <a:ext cx="9144000" cy="5206554"/>
          </a:xfrm>
        </p:spPr>
        <p:txBody>
          <a:bodyPr>
            <a:spAutoFit/>
          </a:bodyPr>
          <a:lstStyle/>
          <a:p>
            <a:pPr algn="l"/>
            <a:r>
              <a:rPr lang="en-US" b="1" dirty="0"/>
              <a:t>1 Corinthians 6:19</a:t>
            </a:r>
          </a:p>
          <a:p>
            <a:pPr algn="l"/>
            <a:r>
              <a:rPr lang="en-US" dirty="0"/>
              <a:t>Or do you not know that your body is a temple of the Holy Spirit within you, whom you have from God? </a:t>
            </a:r>
            <a:r>
              <a:rPr lang="en-US" i="1" dirty="0"/>
              <a:t>You are not your own</a:t>
            </a:r>
            <a:r>
              <a:rPr lang="en-US" dirty="0"/>
              <a:t>,</a:t>
            </a:r>
          </a:p>
        </p:txBody>
      </p:sp>
    </p:spTree>
    <p:extLst>
      <p:ext uri="{BB962C8B-B14F-4D97-AF65-F5344CB8AC3E}">
        <p14:creationId xmlns:p14="http://schemas.microsoft.com/office/powerpoint/2010/main" val="1633190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A3F1A5-6B7D-D472-61EB-F8960D32E0EC}"/>
              </a:ext>
            </a:extLst>
          </p:cNvPr>
          <p:cNvSpPr>
            <a:spLocks noGrp="1"/>
          </p:cNvSpPr>
          <p:nvPr>
            <p:ph sz="quarter" idx="10"/>
          </p:nvPr>
        </p:nvSpPr>
        <p:spPr>
          <a:xfrm>
            <a:off x="0" y="1656720"/>
            <a:ext cx="9144000" cy="3544560"/>
          </a:xfrm>
        </p:spPr>
        <p:txBody>
          <a:bodyPr>
            <a:spAutoFit/>
          </a:bodyPr>
          <a:lstStyle/>
          <a:p>
            <a:pPr algn="l"/>
            <a:r>
              <a:rPr lang="en-US" b="1" dirty="0"/>
              <a:t>1 Corinthians 6:20</a:t>
            </a:r>
          </a:p>
          <a:p>
            <a:pPr algn="l"/>
            <a:r>
              <a:rPr lang="en-US" dirty="0"/>
              <a:t>for you were bought with a price. So glorify God in your body.</a:t>
            </a:r>
          </a:p>
        </p:txBody>
      </p:sp>
    </p:spTree>
    <p:extLst>
      <p:ext uri="{BB962C8B-B14F-4D97-AF65-F5344CB8AC3E}">
        <p14:creationId xmlns:p14="http://schemas.microsoft.com/office/powerpoint/2010/main" val="4275624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3B95-0FFF-B15D-C0A4-C3A899EBEB39}"/>
              </a:ext>
            </a:extLst>
          </p:cNvPr>
          <p:cNvSpPr>
            <a:spLocks noGrp="1"/>
          </p:cNvSpPr>
          <p:nvPr>
            <p:ph type="title"/>
          </p:nvPr>
        </p:nvSpPr>
        <p:spPr>
          <a:xfrm>
            <a:off x="623888" y="3639148"/>
            <a:ext cx="7886700" cy="923330"/>
          </a:xfrm>
        </p:spPr>
        <p:txBody>
          <a:bodyPr>
            <a:spAutoFit/>
          </a:bodyPr>
          <a:lstStyle/>
          <a:p>
            <a:r>
              <a:rPr lang="en-US" dirty="0"/>
              <a:t>Institution</a:t>
            </a:r>
          </a:p>
        </p:txBody>
      </p:sp>
      <p:sp>
        <p:nvSpPr>
          <p:cNvPr id="3" name="Text Placeholder 2">
            <a:extLst>
              <a:ext uri="{FF2B5EF4-FFF2-40B4-BE49-F238E27FC236}">
                <a16:creationId xmlns:a16="http://schemas.microsoft.com/office/drawing/2014/main" id="{9AB4744E-601B-181A-573D-645B13665D37}"/>
              </a:ext>
            </a:extLst>
          </p:cNvPr>
          <p:cNvSpPr>
            <a:spLocks noGrp="1"/>
          </p:cNvSpPr>
          <p:nvPr>
            <p:ph type="body" idx="1"/>
          </p:nvPr>
        </p:nvSpPr>
        <p:spPr>
          <a:xfrm>
            <a:off x="623888" y="4589466"/>
            <a:ext cx="7886700" cy="1217769"/>
          </a:xfrm>
        </p:spPr>
        <p:txBody>
          <a:bodyPr>
            <a:spAutoFit/>
          </a:bodyPr>
          <a:lstStyle/>
          <a:p>
            <a:r>
              <a:rPr lang="en-US" dirty="0">
                <a:solidFill>
                  <a:schemeClr val="tx1"/>
                </a:solidFill>
              </a:rPr>
              <a:t>Genesis 1-2</a:t>
            </a:r>
          </a:p>
          <a:p>
            <a:r>
              <a:rPr lang="en-US" dirty="0">
                <a:solidFill>
                  <a:schemeClr val="tx1"/>
                </a:solidFill>
              </a:rPr>
              <a:t>Matthew 19</a:t>
            </a:r>
          </a:p>
        </p:txBody>
      </p:sp>
    </p:spTree>
    <p:extLst>
      <p:ext uri="{BB962C8B-B14F-4D97-AF65-F5344CB8AC3E}">
        <p14:creationId xmlns:p14="http://schemas.microsoft.com/office/powerpoint/2010/main" val="3979284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FD5D99-CAF0-0643-9FC2-F9614F1931ED}"/>
              </a:ext>
            </a:extLst>
          </p:cNvPr>
          <p:cNvSpPr>
            <a:spLocks noGrp="1"/>
          </p:cNvSpPr>
          <p:nvPr>
            <p:ph sz="quarter" idx="10"/>
          </p:nvPr>
        </p:nvSpPr>
        <p:spPr>
          <a:xfrm>
            <a:off x="0" y="1241221"/>
            <a:ext cx="9144000" cy="4375557"/>
          </a:xfrm>
        </p:spPr>
        <p:txBody>
          <a:bodyPr>
            <a:spAutoFit/>
          </a:bodyPr>
          <a:lstStyle/>
          <a:p>
            <a:pPr algn="l"/>
            <a:r>
              <a:rPr lang="en-US" b="1" dirty="0"/>
              <a:t>1 Corinthians 7:3</a:t>
            </a:r>
          </a:p>
          <a:p>
            <a:pPr algn="l"/>
            <a:r>
              <a:rPr lang="en-US" dirty="0"/>
              <a:t>The husband should give to his wife her conjugal rights, and likewise the wife to her husband.</a:t>
            </a:r>
          </a:p>
        </p:txBody>
      </p:sp>
    </p:spTree>
    <p:extLst>
      <p:ext uri="{BB962C8B-B14F-4D97-AF65-F5344CB8AC3E}">
        <p14:creationId xmlns:p14="http://schemas.microsoft.com/office/powerpoint/2010/main" val="373456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FD5D99-CAF0-0643-9FC2-F9614F1931ED}"/>
              </a:ext>
            </a:extLst>
          </p:cNvPr>
          <p:cNvSpPr>
            <a:spLocks noGrp="1"/>
          </p:cNvSpPr>
          <p:nvPr>
            <p:ph sz="quarter" idx="10"/>
          </p:nvPr>
        </p:nvSpPr>
        <p:spPr/>
        <p:txBody>
          <a:bodyPr>
            <a:spAutoFit/>
          </a:bodyPr>
          <a:lstStyle/>
          <a:p>
            <a:pPr algn="l"/>
            <a:r>
              <a:rPr lang="en-US" b="1" dirty="0"/>
              <a:t>1 Corinthians 7:4</a:t>
            </a:r>
          </a:p>
          <a:p>
            <a:pPr algn="l"/>
            <a:r>
              <a:rPr lang="en-US" dirty="0"/>
              <a:t>For the wife does not have authority over her own body, but the husband does. Likewise the husband does not have authority over his own body, but the wife does.</a:t>
            </a:r>
          </a:p>
        </p:txBody>
      </p:sp>
    </p:spTree>
    <p:extLst>
      <p:ext uri="{BB962C8B-B14F-4D97-AF65-F5344CB8AC3E}">
        <p14:creationId xmlns:p14="http://schemas.microsoft.com/office/powerpoint/2010/main" val="3686813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3B79C4-86CE-705F-6217-2CD5297C6AE7}"/>
              </a:ext>
            </a:extLst>
          </p:cNvPr>
          <p:cNvSpPr>
            <a:spLocks noGrp="1"/>
          </p:cNvSpPr>
          <p:nvPr>
            <p:ph sz="quarter" idx="10"/>
          </p:nvPr>
        </p:nvSpPr>
        <p:spPr>
          <a:xfrm>
            <a:off x="0" y="240050"/>
            <a:ext cx="9144000" cy="6377900"/>
          </a:xfrm>
        </p:spPr>
        <p:txBody>
          <a:bodyPr>
            <a:spAutoFit/>
          </a:bodyPr>
          <a:lstStyle/>
          <a:p>
            <a:pPr>
              <a:lnSpc>
                <a:spcPct val="85000"/>
              </a:lnSpc>
              <a:spcBef>
                <a:spcPts val="0"/>
              </a:spcBef>
            </a:pPr>
            <a:r>
              <a:rPr lang="en-US" b="1" dirty="0"/>
              <a:t>Bible Definition of Fornication:</a:t>
            </a:r>
          </a:p>
          <a:p>
            <a:pPr marL="857250" indent="-857250">
              <a:lnSpc>
                <a:spcPct val="85000"/>
              </a:lnSpc>
              <a:spcBef>
                <a:spcPts val="0"/>
              </a:spcBef>
              <a:buFont typeface="+mj-lt"/>
              <a:buAutoNum type="arabicPeriod"/>
            </a:pPr>
            <a:r>
              <a:rPr lang="en-US" dirty="0"/>
              <a:t>A person is joined to another to whom he/she does not belong.</a:t>
            </a:r>
          </a:p>
          <a:p>
            <a:pPr marL="857250" indent="-857250">
              <a:lnSpc>
                <a:spcPct val="85000"/>
              </a:lnSpc>
              <a:spcBef>
                <a:spcPts val="0"/>
              </a:spcBef>
              <a:buFont typeface="+mj-lt"/>
              <a:buAutoNum type="arabicPeriod"/>
            </a:pPr>
            <a:r>
              <a:rPr lang="en-US" dirty="0"/>
              <a:t>A person who belongs to another refuses to be joined to him/her.</a:t>
            </a:r>
          </a:p>
        </p:txBody>
      </p:sp>
    </p:spTree>
    <p:extLst>
      <p:ext uri="{BB962C8B-B14F-4D97-AF65-F5344CB8AC3E}">
        <p14:creationId xmlns:p14="http://schemas.microsoft.com/office/powerpoint/2010/main" val="3611421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248BA-6DC1-263A-EE6D-C731DCCAC760}"/>
              </a:ext>
            </a:extLst>
          </p:cNvPr>
          <p:cNvSpPr>
            <a:spLocks noGrp="1"/>
          </p:cNvSpPr>
          <p:nvPr>
            <p:ph type="title"/>
          </p:nvPr>
        </p:nvSpPr>
        <p:spPr>
          <a:xfrm>
            <a:off x="623888" y="2808152"/>
            <a:ext cx="7886700" cy="1754326"/>
          </a:xfrm>
        </p:spPr>
        <p:txBody>
          <a:bodyPr>
            <a:spAutoFit/>
          </a:bodyPr>
          <a:lstStyle/>
          <a:p>
            <a:r>
              <a:rPr lang="en-US" dirty="0"/>
              <a:t>Divorce:</a:t>
            </a:r>
            <a:br>
              <a:rPr lang="en-US" dirty="0"/>
            </a:br>
            <a:r>
              <a:rPr lang="en-US" dirty="0"/>
              <a:t>Hardness of Heart</a:t>
            </a:r>
          </a:p>
        </p:txBody>
      </p:sp>
      <p:sp>
        <p:nvSpPr>
          <p:cNvPr id="3" name="Text Placeholder 2">
            <a:extLst>
              <a:ext uri="{FF2B5EF4-FFF2-40B4-BE49-F238E27FC236}">
                <a16:creationId xmlns:a16="http://schemas.microsoft.com/office/drawing/2014/main" id="{4AF59715-B539-BB69-594C-B91E76A9D2E0}"/>
              </a:ext>
            </a:extLst>
          </p:cNvPr>
          <p:cNvSpPr>
            <a:spLocks noGrp="1"/>
          </p:cNvSpPr>
          <p:nvPr>
            <p:ph type="body" idx="1"/>
          </p:nvPr>
        </p:nvSpPr>
        <p:spPr>
          <a:xfrm>
            <a:off x="623888" y="4589466"/>
            <a:ext cx="7886700" cy="590931"/>
          </a:xfrm>
        </p:spPr>
        <p:txBody>
          <a:bodyPr>
            <a:spAutoFit/>
          </a:bodyPr>
          <a:lstStyle/>
          <a:p>
            <a:r>
              <a:rPr lang="en-US" dirty="0">
                <a:solidFill>
                  <a:schemeClr val="tx1"/>
                </a:solidFill>
              </a:rPr>
              <a:t>Matthew 5, 19</a:t>
            </a:r>
          </a:p>
        </p:txBody>
      </p:sp>
    </p:spTree>
    <p:extLst>
      <p:ext uri="{BB962C8B-B14F-4D97-AF65-F5344CB8AC3E}">
        <p14:creationId xmlns:p14="http://schemas.microsoft.com/office/powerpoint/2010/main" val="2484609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76BE3E-8043-D3BA-DD37-A61829B94323}"/>
              </a:ext>
            </a:extLst>
          </p:cNvPr>
          <p:cNvSpPr>
            <a:spLocks noGrp="1"/>
          </p:cNvSpPr>
          <p:nvPr>
            <p:ph sz="quarter" idx="10"/>
          </p:nvPr>
        </p:nvSpPr>
        <p:spPr>
          <a:xfrm>
            <a:off x="0" y="1656720"/>
            <a:ext cx="9144000" cy="3544560"/>
          </a:xfrm>
        </p:spPr>
        <p:txBody>
          <a:bodyPr>
            <a:spAutoFit/>
          </a:bodyPr>
          <a:lstStyle/>
          <a:p>
            <a:pPr algn="l"/>
            <a:r>
              <a:rPr lang="en-US" b="1" dirty="0"/>
              <a:t>Matthew 19:6</a:t>
            </a:r>
          </a:p>
          <a:p>
            <a:pPr algn="l"/>
            <a:r>
              <a:rPr lang="en-US" dirty="0"/>
              <a:t>“… What therefore God has joined together, let not man separate.”</a:t>
            </a:r>
          </a:p>
        </p:txBody>
      </p:sp>
    </p:spTree>
    <p:extLst>
      <p:ext uri="{BB962C8B-B14F-4D97-AF65-F5344CB8AC3E}">
        <p14:creationId xmlns:p14="http://schemas.microsoft.com/office/powerpoint/2010/main" val="4044183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76BE3E-8043-D3BA-DD37-A61829B94323}"/>
              </a:ext>
            </a:extLst>
          </p:cNvPr>
          <p:cNvSpPr>
            <a:spLocks noGrp="1"/>
          </p:cNvSpPr>
          <p:nvPr>
            <p:ph sz="quarter" idx="10"/>
          </p:nvPr>
        </p:nvSpPr>
        <p:spPr>
          <a:xfrm>
            <a:off x="0" y="1241221"/>
            <a:ext cx="9144000" cy="4375557"/>
          </a:xfrm>
        </p:spPr>
        <p:txBody>
          <a:bodyPr>
            <a:spAutoFit/>
          </a:bodyPr>
          <a:lstStyle/>
          <a:p>
            <a:pPr algn="l"/>
            <a:r>
              <a:rPr lang="en-US" b="1" dirty="0"/>
              <a:t>Matthew 19:7</a:t>
            </a:r>
          </a:p>
          <a:p>
            <a:pPr algn="l"/>
            <a:r>
              <a:rPr lang="en-US" dirty="0"/>
              <a:t>They said to him, “Why then did Moses command one to give a certificate of divorce and to send her away?”</a:t>
            </a:r>
          </a:p>
        </p:txBody>
      </p:sp>
    </p:spTree>
    <p:extLst>
      <p:ext uri="{BB962C8B-B14F-4D97-AF65-F5344CB8AC3E}">
        <p14:creationId xmlns:p14="http://schemas.microsoft.com/office/powerpoint/2010/main" val="636787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76BE3E-8043-D3BA-DD37-A61829B94323}"/>
              </a:ext>
            </a:extLst>
          </p:cNvPr>
          <p:cNvSpPr>
            <a:spLocks noGrp="1"/>
          </p:cNvSpPr>
          <p:nvPr>
            <p:ph sz="quarter" idx="10"/>
          </p:nvPr>
        </p:nvSpPr>
        <p:spPr>
          <a:xfrm>
            <a:off x="0" y="825723"/>
            <a:ext cx="9144000" cy="5206554"/>
          </a:xfrm>
        </p:spPr>
        <p:txBody>
          <a:bodyPr>
            <a:spAutoFit/>
          </a:bodyPr>
          <a:lstStyle/>
          <a:p>
            <a:pPr algn="l"/>
            <a:r>
              <a:rPr lang="en-US" b="1" dirty="0"/>
              <a:t>Matthew 19:8</a:t>
            </a:r>
          </a:p>
          <a:p>
            <a:pPr algn="l"/>
            <a:r>
              <a:rPr lang="en-US" dirty="0"/>
              <a:t>He said to them, “</a:t>
            </a:r>
            <a:r>
              <a:rPr lang="en-US" b="1" dirty="0"/>
              <a:t>Because of your hardness of heart</a:t>
            </a:r>
            <a:r>
              <a:rPr lang="en-US" dirty="0"/>
              <a:t> Moses allowed you to divorce your wives, </a:t>
            </a:r>
            <a:r>
              <a:rPr lang="en-US" b="1" dirty="0"/>
              <a:t>but from the beginning it was not so</a:t>
            </a:r>
            <a:r>
              <a:rPr lang="en-US" dirty="0"/>
              <a:t>.</a:t>
            </a:r>
          </a:p>
        </p:txBody>
      </p:sp>
    </p:spTree>
    <p:extLst>
      <p:ext uri="{BB962C8B-B14F-4D97-AF65-F5344CB8AC3E}">
        <p14:creationId xmlns:p14="http://schemas.microsoft.com/office/powerpoint/2010/main" val="14841613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76BE3E-8043-D3BA-DD37-A61829B94323}"/>
              </a:ext>
            </a:extLst>
          </p:cNvPr>
          <p:cNvSpPr>
            <a:spLocks noGrp="1"/>
          </p:cNvSpPr>
          <p:nvPr>
            <p:ph sz="quarter" idx="10"/>
          </p:nvPr>
        </p:nvSpPr>
        <p:spPr>
          <a:xfrm>
            <a:off x="0" y="825723"/>
            <a:ext cx="9144000" cy="5206554"/>
          </a:xfrm>
        </p:spPr>
        <p:txBody>
          <a:bodyPr>
            <a:spAutoFit/>
          </a:bodyPr>
          <a:lstStyle/>
          <a:p>
            <a:pPr algn="l"/>
            <a:r>
              <a:rPr lang="en-US" b="1" dirty="0"/>
              <a:t>Matthew 19:9</a:t>
            </a:r>
          </a:p>
          <a:p>
            <a:pPr algn="l"/>
            <a:r>
              <a:rPr lang="en-US" dirty="0"/>
              <a:t>And I say to you: whoever divorces his wife, except for sexual immorality, and marries another, commits adultery.”</a:t>
            </a:r>
          </a:p>
        </p:txBody>
      </p:sp>
    </p:spTree>
    <p:extLst>
      <p:ext uri="{BB962C8B-B14F-4D97-AF65-F5344CB8AC3E}">
        <p14:creationId xmlns:p14="http://schemas.microsoft.com/office/powerpoint/2010/main" val="2987837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89A5DA-E74D-A8D4-C22F-74E9E701BF16}"/>
              </a:ext>
            </a:extLst>
          </p:cNvPr>
          <p:cNvSpPr>
            <a:spLocks noGrp="1"/>
          </p:cNvSpPr>
          <p:nvPr>
            <p:ph sz="quarter" idx="10"/>
          </p:nvPr>
        </p:nvSpPr>
        <p:spPr>
          <a:xfrm>
            <a:off x="0" y="1241221"/>
            <a:ext cx="9144000" cy="4375557"/>
          </a:xfrm>
        </p:spPr>
        <p:txBody>
          <a:bodyPr>
            <a:spAutoFit/>
          </a:bodyPr>
          <a:lstStyle/>
          <a:p>
            <a:pPr algn="l"/>
            <a:r>
              <a:rPr lang="en-US" b="1" dirty="0"/>
              <a:t>Matthew 5:31</a:t>
            </a:r>
          </a:p>
          <a:p>
            <a:pPr algn="l"/>
            <a:r>
              <a:rPr lang="en-US" dirty="0"/>
              <a:t>“It was also said, ‘Whoever divorces his wife, let him give her a certificate of divorce.’</a:t>
            </a:r>
          </a:p>
        </p:txBody>
      </p:sp>
    </p:spTree>
    <p:extLst>
      <p:ext uri="{BB962C8B-B14F-4D97-AF65-F5344CB8AC3E}">
        <p14:creationId xmlns:p14="http://schemas.microsoft.com/office/powerpoint/2010/main" val="308393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76D348-BB0B-711D-2F94-844ED0EEF1BD}"/>
              </a:ext>
            </a:extLst>
          </p:cNvPr>
          <p:cNvSpPr>
            <a:spLocks noGrp="1"/>
          </p:cNvSpPr>
          <p:nvPr>
            <p:ph sz="quarter" idx="10"/>
          </p:nvPr>
        </p:nvSpPr>
        <p:spPr/>
        <p:txBody>
          <a:bodyPr>
            <a:spAutoFit/>
          </a:bodyPr>
          <a:lstStyle/>
          <a:p>
            <a:pPr algn="l"/>
            <a:r>
              <a:rPr lang="en-US" b="1" dirty="0"/>
              <a:t>Matthew 5:32</a:t>
            </a:r>
          </a:p>
          <a:p>
            <a:pPr algn="l"/>
            <a:r>
              <a:rPr lang="en-US" dirty="0"/>
              <a:t>But I say to you that everyone who divorces his wife, except on the ground of sexual immorality, </a:t>
            </a:r>
            <a:r>
              <a:rPr lang="en-US" i="1" dirty="0"/>
              <a:t>makes her commit adultery</a:t>
            </a:r>
            <a:r>
              <a:rPr lang="en-US" dirty="0"/>
              <a:t>, and whoever marries a divorced woman commits adultery.”</a:t>
            </a:r>
          </a:p>
        </p:txBody>
      </p:sp>
    </p:spTree>
    <p:extLst>
      <p:ext uri="{BB962C8B-B14F-4D97-AF65-F5344CB8AC3E}">
        <p14:creationId xmlns:p14="http://schemas.microsoft.com/office/powerpoint/2010/main" val="364359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085A32-C3AA-3BE3-F0CA-F6DF037DE2F1}"/>
              </a:ext>
            </a:extLst>
          </p:cNvPr>
          <p:cNvSpPr>
            <a:spLocks noGrp="1"/>
          </p:cNvSpPr>
          <p:nvPr>
            <p:ph sz="quarter" idx="10"/>
          </p:nvPr>
        </p:nvSpPr>
        <p:spPr>
          <a:xfrm>
            <a:off x="0" y="281984"/>
            <a:ext cx="9144000" cy="6294031"/>
          </a:xfrm>
        </p:spPr>
        <p:txBody>
          <a:bodyPr>
            <a:spAutoFit/>
          </a:bodyPr>
          <a:lstStyle/>
          <a:p>
            <a:r>
              <a:rPr lang="en-US" b="1" dirty="0"/>
              <a:t>Genesis 1:27</a:t>
            </a:r>
          </a:p>
          <a:p>
            <a:r>
              <a:rPr lang="en-US" dirty="0"/>
              <a:t>So God created man in his own image,</a:t>
            </a:r>
          </a:p>
          <a:p>
            <a:pPr marL="690563"/>
            <a:r>
              <a:rPr lang="en-US" dirty="0"/>
              <a:t>in the image of God he created him;</a:t>
            </a:r>
          </a:p>
          <a:p>
            <a:pPr marL="690563"/>
            <a:r>
              <a:rPr lang="en-US" dirty="0"/>
              <a:t>male and female he created them.</a:t>
            </a:r>
          </a:p>
        </p:txBody>
      </p:sp>
    </p:spTree>
    <p:extLst>
      <p:ext uri="{BB962C8B-B14F-4D97-AF65-F5344CB8AC3E}">
        <p14:creationId xmlns:p14="http://schemas.microsoft.com/office/powerpoint/2010/main" val="313284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BAF9F-4F16-B2BC-A835-F194E074FFB0}"/>
              </a:ext>
            </a:extLst>
          </p:cNvPr>
          <p:cNvSpPr>
            <a:spLocks noGrp="1"/>
          </p:cNvSpPr>
          <p:nvPr>
            <p:ph type="title"/>
          </p:nvPr>
        </p:nvSpPr>
        <p:spPr>
          <a:xfrm>
            <a:off x="623888" y="3639148"/>
            <a:ext cx="7886700" cy="923330"/>
          </a:xfrm>
        </p:spPr>
        <p:txBody>
          <a:bodyPr>
            <a:spAutoFit/>
          </a:bodyPr>
          <a:lstStyle/>
          <a:p>
            <a:r>
              <a:rPr lang="en-US" dirty="0"/>
              <a:t>Self-Denial</a:t>
            </a:r>
          </a:p>
        </p:txBody>
      </p:sp>
      <p:sp>
        <p:nvSpPr>
          <p:cNvPr id="3" name="Text Placeholder 2">
            <a:extLst>
              <a:ext uri="{FF2B5EF4-FFF2-40B4-BE49-F238E27FC236}">
                <a16:creationId xmlns:a16="http://schemas.microsoft.com/office/drawing/2014/main" id="{D3F769FB-A1D2-55DC-6B52-BCC11090EC4F}"/>
              </a:ext>
            </a:extLst>
          </p:cNvPr>
          <p:cNvSpPr>
            <a:spLocks noGrp="1"/>
          </p:cNvSpPr>
          <p:nvPr>
            <p:ph type="body" idx="1"/>
          </p:nvPr>
        </p:nvSpPr>
        <p:spPr>
          <a:xfrm>
            <a:off x="623888" y="4589466"/>
            <a:ext cx="7886700" cy="1217769"/>
          </a:xfrm>
        </p:spPr>
        <p:txBody>
          <a:bodyPr>
            <a:spAutoFit/>
          </a:bodyPr>
          <a:lstStyle/>
          <a:p>
            <a:r>
              <a:rPr lang="en-US" dirty="0">
                <a:solidFill>
                  <a:schemeClr val="tx1"/>
                </a:solidFill>
              </a:rPr>
              <a:t>1 Corinthians 7</a:t>
            </a:r>
          </a:p>
          <a:p>
            <a:r>
              <a:rPr lang="en-US" dirty="0">
                <a:solidFill>
                  <a:schemeClr val="tx1"/>
                </a:solidFill>
              </a:rPr>
              <a:t>Matthew 19; Luke 9</a:t>
            </a:r>
          </a:p>
        </p:txBody>
      </p:sp>
    </p:spTree>
    <p:extLst>
      <p:ext uri="{BB962C8B-B14F-4D97-AF65-F5344CB8AC3E}">
        <p14:creationId xmlns:p14="http://schemas.microsoft.com/office/powerpoint/2010/main" val="272972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60652F1-1E5E-07CC-DDC1-E3C2726E5CBC}"/>
              </a:ext>
            </a:extLst>
          </p:cNvPr>
          <p:cNvSpPr>
            <a:spLocks noGrp="1"/>
          </p:cNvSpPr>
          <p:nvPr>
            <p:ph sz="quarter" idx="10"/>
          </p:nvPr>
        </p:nvSpPr>
        <p:spPr>
          <a:xfrm>
            <a:off x="0" y="1305341"/>
            <a:ext cx="9144000" cy="4247317"/>
          </a:xfrm>
        </p:spPr>
        <p:txBody>
          <a:bodyPr>
            <a:spAutoFit/>
          </a:bodyPr>
          <a:lstStyle/>
          <a:p>
            <a:pPr algn="ctr"/>
            <a:r>
              <a:rPr lang="en-US" dirty="0"/>
              <a:t>The only divorced person who can marry again is the person who divorced their spouse because their spouse committed fornication.</a:t>
            </a:r>
          </a:p>
        </p:txBody>
      </p:sp>
    </p:spTree>
    <p:extLst>
      <p:ext uri="{BB962C8B-B14F-4D97-AF65-F5344CB8AC3E}">
        <p14:creationId xmlns:p14="http://schemas.microsoft.com/office/powerpoint/2010/main" val="2908333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2D966B-0606-D4E3-9FCC-391C3C0A56D1}"/>
              </a:ext>
            </a:extLst>
          </p:cNvPr>
          <p:cNvSpPr>
            <a:spLocks noGrp="1"/>
          </p:cNvSpPr>
          <p:nvPr>
            <p:ph sz="quarter" idx="10"/>
          </p:nvPr>
        </p:nvSpPr>
        <p:spPr>
          <a:xfrm>
            <a:off x="0" y="1241221"/>
            <a:ext cx="9144000" cy="4375557"/>
          </a:xfrm>
        </p:spPr>
        <p:txBody>
          <a:bodyPr>
            <a:spAutoFit/>
          </a:bodyPr>
          <a:lstStyle/>
          <a:p>
            <a:pPr algn="l"/>
            <a:r>
              <a:rPr lang="en-US" b="1" dirty="0"/>
              <a:t>1 Corinthians 7:10</a:t>
            </a:r>
          </a:p>
          <a:p>
            <a:pPr algn="l"/>
            <a:r>
              <a:rPr lang="en-US" dirty="0"/>
              <a:t>To the married I give this charge (not I, but the Lord): the wife should not separate from her husband</a:t>
            </a:r>
          </a:p>
        </p:txBody>
      </p:sp>
    </p:spTree>
    <p:extLst>
      <p:ext uri="{BB962C8B-B14F-4D97-AF65-F5344CB8AC3E}">
        <p14:creationId xmlns:p14="http://schemas.microsoft.com/office/powerpoint/2010/main" val="1289438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2D966B-0606-D4E3-9FCC-391C3C0A56D1}"/>
              </a:ext>
            </a:extLst>
          </p:cNvPr>
          <p:cNvSpPr>
            <a:spLocks noGrp="1"/>
          </p:cNvSpPr>
          <p:nvPr>
            <p:ph sz="quarter" idx="10"/>
          </p:nvPr>
        </p:nvSpPr>
        <p:spPr>
          <a:xfrm>
            <a:off x="0" y="825723"/>
            <a:ext cx="9144000" cy="5206554"/>
          </a:xfrm>
        </p:spPr>
        <p:txBody>
          <a:bodyPr>
            <a:spAutoFit/>
          </a:bodyPr>
          <a:lstStyle/>
          <a:p>
            <a:pPr algn="l"/>
            <a:r>
              <a:rPr lang="en-US" b="1" dirty="0"/>
              <a:t>1 Corinthians 7:11</a:t>
            </a:r>
          </a:p>
          <a:p>
            <a:pPr algn="l"/>
            <a:r>
              <a:rPr lang="en-US" dirty="0"/>
              <a:t>(but if she does, she should </a:t>
            </a:r>
            <a:r>
              <a:rPr lang="en-US" i="1" dirty="0"/>
              <a:t>remain unmarried</a:t>
            </a:r>
            <a:r>
              <a:rPr lang="en-US" dirty="0"/>
              <a:t> or else </a:t>
            </a:r>
            <a:r>
              <a:rPr lang="en-US" i="1" dirty="0"/>
              <a:t>be reconciled</a:t>
            </a:r>
            <a:r>
              <a:rPr lang="en-US" dirty="0"/>
              <a:t> to her husband), and the husband should not divorce his wife.</a:t>
            </a:r>
          </a:p>
        </p:txBody>
      </p:sp>
    </p:spTree>
    <p:extLst>
      <p:ext uri="{BB962C8B-B14F-4D97-AF65-F5344CB8AC3E}">
        <p14:creationId xmlns:p14="http://schemas.microsoft.com/office/powerpoint/2010/main" val="24484505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D588B4-239B-9041-023F-AC8AC898F2D5}"/>
              </a:ext>
            </a:extLst>
          </p:cNvPr>
          <p:cNvSpPr>
            <a:spLocks noGrp="1"/>
          </p:cNvSpPr>
          <p:nvPr>
            <p:ph sz="quarter" idx="10"/>
          </p:nvPr>
        </p:nvSpPr>
        <p:spPr>
          <a:xfrm>
            <a:off x="0" y="1241221"/>
            <a:ext cx="9144000" cy="4375557"/>
          </a:xfrm>
        </p:spPr>
        <p:txBody>
          <a:bodyPr>
            <a:spAutoFit/>
          </a:bodyPr>
          <a:lstStyle/>
          <a:p>
            <a:pPr algn="l"/>
            <a:r>
              <a:rPr lang="en-US" b="1" dirty="0"/>
              <a:t>Matthew 19:10</a:t>
            </a:r>
          </a:p>
          <a:p>
            <a:pPr algn="l"/>
            <a:r>
              <a:rPr lang="en-US" dirty="0"/>
              <a:t>The disciples said to him, “If such is the case of a man with his wife, it is better not to marry.”</a:t>
            </a:r>
          </a:p>
        </p:txBody>
      </p:sp>
    </p:spTree>
    <p:extLst>
      <p:ext uri="{BB962C8B-B14F-4D97-AF65-F5344CB8AC3E}">
        <p14:creationId xmlns:p14="http://schemas.microsoft.com/office/powerpoint/2010/main" val="42248242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D588B4-239B-9041-023F-AC8AC898F2D5}"/>
              </a:ext>
            </a:extLst>
          </p:cNvPr>
          <p:cNvSpPr>
            <a:spLocks noGrp="1"/>
          </p:cNvSpPr>
          <p:nvPr>
            <p:ph sz="quarter" idx="10"/>
          </p:nvPr>
        </p:nvSpPr>
        <p:spPr>
          <a:xfrm>
            <a:off x="0" y="1241221"/>
            <a:ext cx="9144000" cy="4375557"/>
          </a:xfrm>
        </p:spPr>
        <p:txBody>
          <a:bodyPr>
            <a:spAutoFit/>
          </a:bodyPr>
          <a:lstStyle/>
          <a:p>
            <a:pPr algn="l"/>
            <a:r>
              <a:rPr lang="en-US" b="1" dirty="0"/>
              <a:t>Matthew 19:11</a:t>
            </a:r>
          </a:p>
          <a:p>
            <a:pPr algn="l"/>
            <a:r>
              <a:rPr lang="en-US" dirty="0"/>
              <a:t>But he said to them, “Not everyone can receive this saying, but only those to whom it is given.</a:t>
            </a:r>
          </a:p>
        </p:txBody>
      </p:sp>
    </p:spTree>
    <p:extLst>
      <p:ext uri="{BB962C8B-B14F-4D97-AF65-F5344CB8AC3E}">
        <p14:creationId xmlns:p14="http://schemas.microsoft.com/office/powerpoint/2010/main" val="1146758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D588B4-239B-9041-023F-AC8AC898F2D5}"/>
              </a:ext>
            </a:extLst>
          </p:cNvPr>
          <p:cNvSpPr>
            <a:spLocks noGrp="1"/>
          </p:cNvSpPr>
          <p:nvPr>
            <p:ph sz="quarter" idx="10"/>
          </p:nvPr>
        </p:nvSpPr>
        <p:spPr>
          <a:xfrm>
            <a:off x="0" y="1241221"/>
            <a:ext cx="9144000" cy="4375557"/>
          </a:xfrm>
        </p:spPr>
        <p:txBody>
          <a:bodyPr>
            <a:spAutoFit/>
          </a:bodyPr>
          <a:lstStyle/>
          <a:p>
            <a:pPr algn="l"/>
            <a:r>
              <a:rPr lang="en-US" b="1" dirty="0"/>
              <a:t>Matthew 19:12</a:t>
            </a:r>
          </a:p>
          <a:p>
            <a:pPr algn="l"/>
            <a:r>
              <a:rPr lang="en-US" dirty="0"/>
              <a:t>For there are eunuchs who have been so from birth, and there are eunuchs who have been made eunuchs by men,</a:t>
            </a:r>
          </a:p>
        </p:txBody>
      </p:sp>
    </p:spTree>
    <p:extLst>
      <p:ext uri="{BB962C8B-B14F-4D97-AF65-F5344CB8AC3E}">
        <p14:creationId xmlns:p14="http://schemas.microsoft.com/office/powerpoint/2010/main" val="859629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D588B4-239B-9041-023F-AC8AC898F2D5}"/>
              </a:ext>
            </a:extLst>
          </p:cNvPr>
          <p:cNvSpPr>
            <a:spLocks noGrp="1"/>
          </p:cNvSpPr>
          <p:nvPr>
            <p:ph sz="quarter" idx="10"/>
          </p:nvPr>
        </p:nvSpPr>
        <p:spPr>
          <a:xfrm>
            <a:off x="0" y="410225"/>
            <a:ext cx="9144000" cy="6037550"/>
          </a:xfrm>
        </p:spPr>
        <p:txBody>
          <a:bodyPr>
            <a:spAutoFit/>
          </a:bodyPr>
          <a:lstStyle/>
          <a:p>
            <a:pPr algn="l"/>
            <a:r>
              <a:rPr lang="en-US" b="1" dirty="0"/>
              <a:t>Matthew 19:12</a:t>
            </a:r>
          </a:p>
          <a:p>
            <a:pPr algn="l"/>
            <a:r>
              <a:rPr lang="en-US" dirty="0"/>
              <a:t>and there are eunuchs who </a:t>
            </a:r>
            <a:r>
              <a:rPr lang="en-US" i="1" dirty="0"/>
              <a:t>have made themselves eunuchs</a:t>
            </a:r>
            <a:r>
              <a:rPr lang="en-US" dirty="0"/>
              <a:t> for the sake of the kingdom of heaven. Let the one who is able to receive this receive it.”</a:t>
            </a:r>
          </a:p>
        </p:txBody>
      </p:sp>
    </p:spTree>
    <p:extLst>
      <p:ext uri="{BB962C8B-B14F-4D97-AF65-F5344CB8AC3E}">
        <p14:creationId xmlns:p14="http://schemas.microsoft.com/office/powerpoint/2010/main" val="18431923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D19216-70E4-9107-D616-F241BC14EF36}"/>
              </a:ext>
            </a:extLst>
          </p:cNvPr>
          <p:cNvSpPr>
            <a:spLocks noGrp="1"/>
          </p:cNvSpPr>
          <p:nvPr>
            <p:ph sz="quarter" idx="10"/>
          </p:nvPr>
        </p:nvSpPr>
        <p:spPr>
          <a:xfrm>
            <a:off x="0" y="825723"/>
            <a:ext cx="9144000" cy="5206554"/>
          </a:xfrm>
        </p:spPr>
        <p:txBody>
          <a:bodyPr>
            <a:spAutoFit/>
          </a:bodyPr>
          <a:lstStyle/>
          <a:p>
            <a:pPr algn="l"/>
            <a:r>
              <a:rPr lang="en-US" b="1" dirty="0"/>
              <a:t>Luke 9:23</a:t>
            </a:r>
          </a:p>
          <a:p>
            <a:pPr algn="l"/>
            <a:r>
              <a:rPr lang="en-US" dirty="0"/>
              <a:t>And he said to all, “If anyone would come after me, let him deny himself and take up his cross daily and follow me.</a:t>
            </a:r>
          </a:p>
        </p:txBody>
      </p:sp>
    </p:spTree>
    <p:extLst>
      <p:ext uri="{BB962C8B-B14F-4D97-AF65-F5344CB8AC3E}">
        <p14:creationId xmlns:p14="http://schemas.microsoft.com/office/powerpoint/2010/main" val="4714552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D19216-70E4-9107-D616-F241BC14EF36}"/>
              </a:ext>
            </a:extLst>
          </p:cNvPr>
          <p:cNvSpPr>
            <a:spLocks noGrp="1"/>
          </p:cNvSpPr>
          <p:nvPr>
            <p:ph sz="quarter" idx="10"/>
          </p:nvPr>
        </p:nvSpPr>
        <p:spPr>
          <a:xfrm>
            <a:off x="0" y="1241221"/>
            <a:ext cx="9144000" cy="4375557"/>
          </a:xfrm>
        </p:spPr>
        <p:txBody>
          <a:bodyPr>
            <a:spAutoFit/>
          </a:bodyPr>
          <a:lstStyle/>
          <a:p>
            <a:pPr algn="l"/>
            <a:r>
              <a:rPr lang="en-US" b="1" dirty="0"/>
              <a:t>Luke 9:24</a:t>
            </a:r>
          </a:p>
          <a:p>
            <a:pPr algn="l"/>
            <a:r>
              <a:rPr lang="en-US" dirty="0"/>
              <a:t>For whoever would save his life will lose it, but whoever loses his life for my sake will save it.</a:t>
            </a:r>
          </a:p>
        </p:txBody>
      </p:sp>
    </p:spTree>
    <p:extLst>
      <p:ext uri="{BB962C8B-B14F-4D97-AF65-F5344CB8AC3E}">
        <p14:creationId xmlns:p14="http://schemas.microsoft.com/office/powerpoint/2010/main" val="280504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57A38-4D39-5F96-67DD-F843D53BABF9}"/>
              </a:ext>
            </a:extLst>
          </p:cNvPr>
          <p:cNvSpPr>
            <a:spLocks noGrp="1"/>
          </p:cNvSpPr>
          <p:nvPr>
            <p:ph sz="quarter" idx="10"/>
          </p:nvPr>
        </p:nvSpPr>
        <p:spPr/>
        <p:txBody>
          <a:bodyPr>
            <a:spAutoFit/>
          </a:bodyPr>
          <a:lstStyle/>
          <a:p>
            <a:r>
              <a:rPr lang="en-US" b="1" dirty="0"/>
              <a:t>Genesis 2:24-25</a:t>
            </a:r>
          </a:p>
          <a:p>
            <a:r>
              <a:rPr lang="en-US" dirty="0"/>
              <a:t>Therefore a man shall leave his father and his mother and hold fast to his wife, and they shall become one flesh. And the man and his wife were both naked and were not ashamed.</a:t>
            </a:r>
          </a:p>
        </p:txBody>
      </p:sp>
    </p:spTree>
    <p:extLst>
      <p:ext uri="{BB962C8B-B14F-4D97-AF65-F5344CB8AC3E}">
        <p14:creationId xmlns:p14="http://schemas.microsoft.com/office/powerpoint/2010/main" val="30600644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D19216-70E4-9107-D616-F241BC14EF36}"/>
              </a:ext>
            </a:extLst>
          </p:cNvPr>
          <p:cNvSpPr>
            <a:spLocks noGrp="1"/>
          </p:cNvSpPr>
          <p:nvPr>
            <p:ph sz="quarter" idx="10"/>
          </p:nvPr>
        </p:nvSpPr>
        <p:spPr>
          <a:xfrm>
            <a:off x="0" y="1241221"/>
            <a:ext cx="9144000" cy="4375557"/>
          </a:xfrm>
        </p:spPr>
        <p:txBody>
          <a:bodyPr>
            <a:spAutoFit/>
          </a:bodyPr>
          <a:lstStyle/>
          <a:p>
            <a:pPr algn="l"/>
            <a:r>
              <a:rPr lang="en-US" b="1" dirty="0"/>
              <a:t>Luke 9:25</a:t>
            </a:r>
          </a:p>
          <a:p>
            <a:pPr algn="l"/>
            <a:r>
              <a:rPr lang="en-US" dirty="0"/>
              <a:t>For what does it profit a man if he gains the whole world and loses or forfeits himself?</a:t>
            </a:r>
          </a:p>
        </p:txBody>
      </p:sp>
    </p:spTree>
    <p:extLst>
      <p:ext uri="{BB962C8B-B14F-4D97-AF65-F5344CB8AC3E}">
        <p14:creationId xmlns:p14="http://schemas.microsoft.com/office/powerpoint/2010/main" val="39548640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D19216-70E4-9107-D616-F241BC14EF36}"/>
              </a:ext>
            </a:extLst>
          </p:cNvPr>
          <p:cNvSpPr>
            <a:spLocks noGrp="1"/>
          </p:cNvSpPr>
          <p:nvPr>
            <p:ph sz="quarter" idx="10"/>
          </p:nvPr>
        </p:nvSpPr>
        <p:spPr/>
        <p:txBody>
          <a:bodyPr>
            <a:spAutoFit/>
          </a:bodyPr>
          <a:lstStyle/>
          <a:p>
            <a:pPr algn="l"/>
            <a:r>
              <a:rPr lang="en-US" b="1" dirty="0"/>
              <a:t>Luke 9:26</a:t>
            </a:r>
          </a:p>
          <a:p>
            <a:pPr algn="l"/>
            <a:r>
              <a:rPr lang="en-US" dirty="0"/>
              <a:t>For whoever is ashamed of me and of my words, of him will the Son of Man be ashamed when he comes in his glory and the glory of the Father and of the holy angels.”</a:t>
            </a:r>
          </a:p>
        </p:txBody>
      </p:sp>
    </p:spTree>
    <p:extLst>
      <p:ext uri="{BB962C8B-B14F-4D97-AF65-F5344CB8AC3E}">
        <p14:creationId xmlns:p14="http://schemas.microsoft.com/office/powerpoint/2010/main" val="11041630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A4E9CB-E9E4-F9AC-77B1-D16BECC62C07}"/>
              </a:ext>
            </a:extLst>
          </p:cNvPr>
          <p:cNvSpPr>
            <a:spLocks noGrp="1"/>
          </p:cNvSpPr>
          <p:nvPr>
            <p:ph sz="quarter" idx="10"/>
          </p:nvPr>
        </p:nvSpPr>
        <p:spPr>
          <a:xfrm>
            <a:off x="0" y="410225"/>
            <a:ext cx="9144000" cy="6037550"/>
          </a:xfrm>
        </p:spPr>
        <p:txBody>
          <a:bodyPr>
            <a:spAutoFit/>
          </a:bodyPr>
          <a:lstStyle/>
          <a:p>
            <a:r>
              <a:rPr lang="en-US" b="1" dirty="0"/>
              <a:t>Galatians 1:10</a:t>
            </a:r>
          </a:p>
          <a:p>
            <a:r>
              <a:rPr lang="en-US" dirty="0"/>
              <a:t>Am I now seeking the approval of man, or of God? Or am I trying to please man? If I were still trying to please man, I would not be a servant of Christ.</a:t>
            </a:r>
          </a:p>
        </p:txBody>
      </p:sp>
    </p:spTree>
    <p:extLst>
      <p:ext uri="{BB962C8B-B14F-4D97-AF65-F5344CB8AC3E}">
        <p14:creationId xmlns:p14="http://schemas.microsoft.com/office/powerpoint/2010/main" val="3874968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C50767-CFDD-B911-E851-5B99B2C56E34}"/>
              </a:ext>
            </a:extLst>
          </p:cNvPr>
          <p:cNvSpPr>
            <a:spLocks noGrp="1"/>
          </p:cNvSpPr>
          <p:nvPr>
            <p:ph sz="quarter" idx="10"/>
          </p:nvPr>
        </p:nvSpPr>
        <p:spPr>
          <a:xfrm>
            <a:off x="0" y="825723"/>
            <a:ext cx="9144000" cy="5206554"/>
          </a:xfrm>
        </p:spPr>
        <p:txBody>
          <a:bodyPr>
            <a:spAutoFit/>
          </a:bodyPr>
          <a:lstStyle/>
          <a:p>
            <a:pPr algn="l"/>
            <a:r>
              <a:rPr lang="en-US" b="1" dirty="0"/>
              <a:t>Romans 7:2</a:t>
            </a:r>
          </a:p>
          <a:p>
            <a:pPr algn="l"/>
            <a:r>
              <a:rPr lang="en-US" dirty="0"/>
              <a:t>A married woman is bound by law to her husband while he lives, but if her husband dies she is released from the law of marriage.</a:t>
            </a:r>
          </a:p>
        </p:txBody>
      </p:sp>
    </p:spTree>
    <p:extLst>
      <p:ext uri="{BB962C8B-B14F-4D97-AF65-F5344CB8AC3E}">
        <p14:creationId xmlns:p14="http://schemas.microsoft.com/office/powerpoint/2010/main" val="3050659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BDFCBC-19FA-37E0-6805-88FB295BFF70}"/>
              </a:ext>
            </a:extLst>
          </p:cNvPr>
          <p:cNvSpPr>
            <a:spLocks noGrp="1"/>
          </p:cNvSpPr>
          <p:nvPr>
            <p:ph sz="quarter" idx="10"/>
          </p:nvPr>
        </p:nvSpPr>
        <p:spPr>
          <a:xfrm>
            <a:off x="0" y="418945"/>
            <a:ext cx="9144000" cy="6020110"/>
          </a:xfrm>
        </p:spPr>
        <p:txBody>
          <a:bodyPr>
            <a:spAutoFit/>
          </a:bodyPr>
          <a:lstStyle/>
          <a:p>
            <a:pPr algn="ctr">
              <a:lnSpc>
                <a:spcPct val="80000"/>
              </a:lnSpc>
              <a:spcBef>
                <a:spcPts val="0"/>
              </a:spcBef>
            </a:pPr>
            <a:r>
              <a:rPr lang="en-US" b="1" dirty="0"/>
              <a:t>Bible Definition of Marriage:</a:t>
            </a:r>
          </a:p>
          <a:p>
            <a:pPr>
              <a:lnSpc>
                <a:spcPct val="80000"/>
              </a:lnSpc>
              <a:spcBef>
                <a:spcPts val="0"/>
              </a:spcBef>
            </a:pPr>
            <a:r>
              <a:rPr lang="en-US" dirty="0"/>
              <a:t>An adult male and an adult female</a:t>
            </a:r>
          </a:p>
          <a:p>
            <a:pPr marL="914400">
              <a:lnSpc>
                <a:spcPct val="80000"/>
              </a:lnSpc>
              <a:spcBef>
                <a:spcPts val="0"/>
              </a:spcBef>
            </a:pPr>
            <a:r>
              <a:rPr lang="en-US" dirty="0"/>
              <a:t>are joined together permanently</a:t>
            </a:r>
          </a:p>
          <a:p>
            <a:pPr marL="1828800">
              <a:lnSpc>
                <a:spcPct val="80000"/>
              </a:lnSpc>
              <a:spcBef>
                <a:spcPts val="0"/>
              </a:spcBef>
            </a:pPr>
            <a:r>
              <a:rPr lang="en-US" dirty="0"/>
              <a:t>without any shame in nudity.</a:t>
            </a:r>
          </a:p>
        </p:txBody>
      </p:sp>
    </p:spTree>
    <p:extLst>
      <p:ext uri="{BB962C8B-B14F-4D97-AF65-F5344CB8AC3E}">
        <p14:creationId xmlns:p14="http://schemas.microsoft.com/office/powerpoint/2010/main" val="1208762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BA132E-C797-39B6-2A35-448BD2ED2BFF}"/>
              </a:ext>
            </a:extLst>
          </p:cNvPr>
          <p:cNvSpPr>
            <a:spLocks noGrp="1"/>
          </p:cNvSpPr>
          <p:nvPr>
            <p:ph sz="quarter" idx="10"/>
          </p:nvPr>
        </p:nvSpPr>
        <p:spPr>
          <a:xfrm>
            <a:off x="0" y="825723"/>
            <a:ext cx="9144000" cy="5206554"/>
          </a:xfrm>
        </p:spPr>
        <p:txBody>
          <a:bodyPr>
            <a:spAutoFit/>
          </a:bodyPr>
          <a:lstStyle/>
          <a:p>
            <a:pPr algn="l"/>
            <a:r>
              <a:rPr lang="en-US" b="1" dirty="0"/>
              <a:t>Matthew 19:3</a:t>
            </a:r>
          </a:p>
          <a:p>
            <a:pPr algn="l"/>
            <a:r>
              <a:rPr lang="en-US" dirty="0"/>
              <a:t>And Pharisees came up to him and tested him by asking, “Is it lawful to divorce one's wife for any cause?”</a:t>
            </a:r>
          </a:p>
        </p:txBody>
      </p:sp>
    </p:spTree>
    <p:extLst>
      <p:ext uri="{BB962C8B-B14F-4D97-AF65-F5344CB8AC3E}">
        <p14:creationId xmlns:p14="http://schemas.microsoft.com/office/powerpoint/2010/main" val="15873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BA132E-C797-39B6-2A35-448BD2ED2BFF}"/>
              </a:ext>
            </a:extLst>
          </p:cNvPr>
          <p:cNvSpPr>
            <a:spLocks noGrp="1"/>
          </p:cNvSpPr>
          <p:nvPr>
            <p:ph sz="quarter" idx="10"/>
          </p:nvPr>
        </p:nvSpPr>
        <p:spPr>
          <a:xfrm>
            <a:off x="0" y="825723"/>
            <a:ext cx="9144000" cy="5206554"/>
          </a:xfrm>
        </p:spPr>
        <p:txBody>
          <a:bodyPr>
            <a:spAutoFit/>
          </a:bodyPr>
          <a:lstStyle/>
          <a:p>
            <a:pPr algn="l"/>
            <a:r>
              <a:rPr lang="en-US" b="1" dirty="0"/>
              <a:t>Matthew 19:4</a:t>
            </a:r>
          </a:p>
          <a:p>
            <a:pPr algn="l"/>
            <a:r>
              <a:rPr lang="en-US" dirty="0"/>
              <a:t>He answered, “Have you not read that he who created them from the beginning made them male and female,</a:t>
            </a:r>
          </a:p>
        </p:txBody>
      </p:sp>
    </p:spTree>
    <p:extLst>
      <p:ext uri="{BB962C8B-B14F-4D97-AF65-F5344CB8AC3E}">
        <p14:creationId xmlns:p14="http://schemas.microsoft.com/office/powerpoint/2010/main" val="1217057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BA132E-C797-39B6-2A35-448BD2ED2BFF}"/>
              </a:ext>
            </a:extLst>
          </p:cNvPr>
          <p:cNvSpPr>
            <a:spLocks noGrp="1"/>
          </p:cNvSpPr>
          <p:nvPr>
            <p:ph sz="quarter" idx="10"/>
          </p:nvPr>
        </p:nvSpPr>
        <p:spPr>
          <a:xfrm>
            <a:off x="0" y="825723"/>
            <a:ext cx="9144000" cy="5206554"/>
          </a:xfrm>
        </p:spPr>
        <p:txBody>
          <a:bodyPr>
            <a:spAutoFit/>
          </a:bodyPr>
          <a:lstStyle/>
          <a:p>
            <a:pPr algn="l"/>
            <a:r>
              <a:rPr lang="en-US" b="1" dirty="0"/>
              <a:t>Matthew 19:5</a:t>
            </a:r>
          </a:p>
          <a:p>
            <a:pPr algn="l"/>
            <a:r>
              <a:rPr lang="en-US" dirty="0"/>
              <a:t>and said, ‘Therefore a man shall leave his father and his mother and hold fast to his wife, and the two shall become one flesh’?</a:t>
            </a:r>
          </a:p>
        </p:txBody>
      </p:sp>
    </p:spTree>
    <p:extLst>
      <p:ext uri="{BB962C8B-B14F-4D97-AF65-F5344CB8AC3E}">
        <p14:creationId xmlns:p14="http://schemas.microsoft.com/office/powerpoint/2010/main" val="4516506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0 sermon template" id="{6638346D-DCAA-4A4E-84D8-E88DE5890BC6}" vid="{A159DCFE-6E31-4DD1-BA42-04B305335C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00 sermon template</Template>
  <TotalTime>119</TotalTime>
  <Words>1164</Words>
  <Application>Microsoft Office PowerPoint</Application>
  <PresentationFormat>On-screen Show (4:3)</PresentationFormat>
  <Paragraphs>118</Paragraphs>
  <Slides>42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Segoe UI</vt:lpstr>
      <vt:lpstr>Skolar Sans Latn</vt:lpstr>
      <vt:lpstr>Office Theme</vt:lpstr>
      <vt:lpstr>Marriage Belongs to God</vt:lpstr>
      <vt:lpstr>Institution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 Defense of Marriage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Divorce: Hardness of Heart</vt:lpstr>
      <vt:lpstr>PowerPoint Presentation</vt:lpstr>
      <vt:lpstr>PowerPoint Presentation</vt:lpstr>
      <vt:lpstr>PowerPoint Presentation</vt:lpstr>
      <vt:lpstr>PowerPoint Presentation</vt:lpstr>
      <vt:lpstr>PowerPoint Presentation</vt:lpstr>
      <vt:lpstr>PowerPoint Presentation</vt:lpstr>
      <vt:lpstr>Self-Denial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Marriage Belongs to God</dc:title>
  <dc:creator>Luis Zamora</dc:creator>
  <cp:lastModifiedBy>Richard Lidh</cp:lastModifiedBy>
  <cp:revision>6</cp:revision>
  <cp:lastPrinted>2023-06-17T18:12:19Z</cp:lastPrinted>
  <dcterms:created xsi:type="dcterms:W3CDTF">2023-06-10T16:53:08Z</dcterms:created>
  <dcterms:modified xsi:type="dcterms:W3CDTF">2023-06-17T18:12:42Z</dcterms:modified>
  <cp:contentStatus/>
</cp:coreProperties>
</file>